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4"/>
  </p:notesMasterIdLst>
  <p:sldIdLst>
    <p:sldId id="256" r:id="rId2"/>
    <p:sldId id="257" r:id="rId3"/>
    <p:sldId id="258" r:id="rId4"/>
    <p:sldId id="278" r:id="rId5"/>
    <p:sldId id="279" r:id="rId6"/>
    <p:sldId id="259"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3C459D-2183-45D6-A58C-F96AE1197117}" v="17919" dt="2022-02-09T23:45:24.05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5CBCD"/>
          </a:solidFill>
        </a:fill>
      </a:tcStyle>
    </a:wholeTbl>
    <a:band2H>
      <a:tcTxStyle/>
      <a:tcStyle>
        <a:tcBdr/>
        <a:fill>
          <a:solidFill>
            <a:srgbClr val="F3E7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D4F9"/>
          </a:solidFill>
        </a:fill>
      </a:tcStyle>
    </a:wholeTbl>
    <a:band2H>
      <a:tcTxStyle/>
      <a:tcStyle>
        <a:tcBdr/>
        <a:fill>
          <a:solidFill>
            <a:srgbClr val="F3EBFC"/>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2DBDF"/>
          </a:solidFill>
        </a:fill>
      </a:tcStyle>
    </a:wholeTbl>
    <a:band2H>
      <a:tcTxStyle/>
      <a:tcStyle>
        <a:tcBdr/>
        <a:fill>
          <a:solidFill>
            <a:srgbClr val="EAEE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 name="Shape 129"/>
          <p:cNvSpPr>
            <a:spLocks noGrp="1" noRot="1" noChangeAspect="1"/>
          </p:cNvSpPr>
          <p:nvPr>
            <p:ph type="sldImg"/>
          </p:nvPr>
        </p:nvSpPr>
        <p:spPr>
          <a:xfrm>
            <a:off x="1143000" y="685800"/>
            <a:ext cx="4572000" cy="3429000"/>
          </a:xfrm>
          <a:prstGeom prst="rect">
            <a:avLst/>
          </a:prstGeom>
        </p:spPr>
        <p:txBody>
          <a:bodyPr/>
          <a:lstStyle/>
          <a:p>
            <a:endParaRPr/>
          </a:p>
        </p:txBody>
      </p:sp>
      <p:sp>
        <p:nvSpPr>
          <p:cNvPr id="130" name="Shape 130"/>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n-lt"/>
        <a:ea typeface="+mn-ea"/>
        <a:cs typeface="+mn-cs"/>
        <a:sym typeface="Gill Sans MT"/>
      </a:defRPr>
    </a:lvl1pPr>
    <a:lvl2pPr indent="228600" defTabSz="457200" latinLnBrk="0">
      <a:defRPr sz="1200">
        <a:latin typeface="+mn-lt"/>
        <a:ea typeface="+mn-ea"/>
        <a:cs typeface="+mn-cs"/>
        <a:sym typeface="Gill Sans MT"/>
      </a:defRPr>
    </a:lvl2pPr>
    <a:lvl3pPr indent="457200" defTabSz="457200" latinLnBrk="0">
      <a:defRPr sz="1200">
        <a:latin typeface="+mn-lt"/>
        <a:ea typeface="+mn-ea"/>
        <a:cs typeface="+mn-cs"/>
        <a:sym typeface="Gill Sans MT"/>
      </a:defRPr>
    </a:lvl3pPr>
    <a:lvl4pPr indent="685800" defTabSz="457200" latinLnBrk="0">
      <a:defRPr sz="1200">
        <a:latin typeface="+mn-lt"/>
        <a:ea typeface="+mn-ea"/>
        <a:cs typeface="+mn-cs"/>
        <a:sym typeface="Gill Sans MT"/>
      </a:defRPr>
    </a:lvl4pPr>
    <a:lvl5pPr indent="914400" defTabSz="457200" latinLnBrk="0">
      <a:defRPr sz="1200">
        <a:latin typeface="+mn-lt"/>
        <a:ea typeface="+mn-ea"/>
        <a:cs typeface="+mn-cs"/>
        <a:sym typeface="Gill Sans MT"/>
      </a:defRPr>
    </a:lvl5pPr>
    <a:lvl6pPr indent="1143000" defTabSz="457200" latinLnBrk="0">
      <a:defRPr sz="1200">
        <a:latin typeface="+mn-lt"/>
        <a:ea typeface="+mn-ea"/>
        <a:cs typeface="+mn-cs"/>
        <a:sym typeface="Gill Sans MT"/>
      </a:defRPr>
    </a:lvl6pPr>
    <a:lvl7pPr indent="1371600" defTabSz="457200" latinLnBrk="0">
      <a:defRPr sz="1200">
        <a:latin typeface="+mn-lt"/>
        <a:ea typeface="+mn-ea"/>
        <a:cs typeface="+mn-cs"/>
        <a:sym typeface="Gill Sans MT"/>
      </a:defRPr>
    </a:lvl7pPr>
    <a:lvl8pPr indent="1600200" defTabSz="457200" latinLnBrk="0">
      <a:defRPr sz="1200">
        <a:latin typeface="+mn-lt"/>
        <a:ea typeface="+mn-ea"/>
        <a:cs typeface="+mn-cs"/>
        <a:sym typeface="Gill Sans MT"/>
      </a:defRPr>
    </a:lvl8pPr>
    <a:lvl9pPr indent="1828800" defTabSz="457200" latinLnBrk="0">
      <a:defRPr sz="1200">
        <a:latin typeface="+mn-lt"/>
        <a:ea typeface="+mn-ea"/>
        <a:cs typeface="+mn-cs"/>
        <a:sym typeface="Gill Sans MT"/>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14"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5"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6"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7" name="Title Text"/>
          <p:cNvSpPr txBox="1">
            <a:spLocks noGrp="1"/>
          </p:cNvSpPr>
          <p:nvPr>
            <p:ph type="title"/>
          </p:nvPr>
        </p:nvSpPr>
        <p:spPr>
          <a:xfrm>
            <a:off x="2417778" y="802297"/>
            <a:ext cx="8637074" cy="2541432"/>
          </a:xfrm>
          <a:prstGeom prst="rect">
            <a:avLst/>
          </a:prstGeom>
        </p:spPr>
        <p:txBody>
          <a:bodyPr lIns="0" tIns="0" rIns="0" bIns="0" anchor="b"/>
          <a:lstStyle>
            <a:lvl1pPr>
              <a:defRPr sz="6600"/>
            </a:lvl1pPr>
          </a:lstStyle>
          <a:p>
            <a:r>
              <a:t>Title Text</a:t>
            </a:r>
          </a:p>
        </p:txBody>
      </p:sp>
      <p:sp>
        <p:nvSpPr>
          <p:cNvPr id="18" name="Body Level One…"/>
          <p:cNvSpPr txBox="1">
            <a:spLocks noGrp="1"/>
          </p:cNvSpPr>
          <p:nvPr>
            <p:ph type="body" sz="quarter" idx="1"/>
          </p:nvPr>
        </p:nvSpPr>
        <p:spPr>
          <a:xfrm>
            <a:off x="2417779" y="3531203"/>
            <a:ext cx="8637073" cy="977622"/>
          </a:xfrm>
          <a:prstGeom prst="rect">
            <a:avLst/>
          </a:prstGeom>
        </p:spPr>
        <p:txBody>
          <a:bodyPr lIns="91439" tIns="91439" rIns="91439" bIns="91439"/>
          <a:lstStyle>
            <a:lvl1pPr marL="0" indent="0">
              <a:buClrTx/>
              <a:buSzTx/>
              <a:buFontTx/>
              <a:buNone/>
              <a:defRPr sz="1800" cap="all"/>
            </a:lvl1pPr>
            <a:lvl2pPr marL="0" indent="457200">
              <a:buClrTx/>
              <a:buSzTx/>
              <a:buFontTx/>
              <a:buNone/>
              <a:defRPr sz="1800" cap="all"/>
            </a:lvl2pPr>
            <a:lvl3pPr marL="0" indent="914400">
              <a:buClrTx/>
              <a:buSzTx/>
              <a:buFontTx/>
              <a:buNone/>
              <a:defRPr sz="1800" cap="all"/>
            </a:lvl3pPr>
            <a:lvl4pPr marL="0" indent="1371600">
              <a:buClrTx/>
              <a:buSzTx/>
              <a:buFontTx/>
              <a:buNone/>
              <a:defRPr sz="1800" cap="all"/>
            </a:lvl4pPr>
            <a:lvl5pPr marL="0" indent="1828800">
              <a:buClrTx/>
              <a:buSzTx/>
              <a:buFontTx/>
              <a:buNone/>
              <a:defRPr sz="1800" cap="all"/>
            </a:lvl5pPr>
          </a:lstStyle>
          <a:p>
            <a:r>
              <a:t>Body Level One</a:t>
            </a:r>
          </a:p>
          <a:p>
            <a:pPr lvl="1"/>
            <a:r>
              <a:t>Body Level Two</a:t>
            </a:r>
          </a:p>
          <a:p>
            <a:pPr lvl="2"/>
            <a:r>
              <a:t>Body Level Three</a:t>
            </a:r>
          </a:p>
          <a:p>
            <a:pPr lvl="3"/>
            <a:r>
              <a:t>Body Level Four</a:t>
            </a:r>
          </a:p>
          <a:p>
            <a:pPr lvl="4"/>
            <a:r>
              <a:t>Body Level Five</a:t>
            </a:r>
          </a:p>
        </p:txBody>
      </p:sp>
      <p:sp>
        <p:nvSpPr>
          <p:cNvPr id="19" name="Straight Connector 14"/>
          <p:cNvSpPr/>
          <p:nvPr/>
        </p:nvSpPr>
        <p:spPr>
          <a:xfrm>
            <a:off x="2417779" y="3528541"/>
            <a:ext cx="8637073" cy="1"/>
          </a:xfrm>
          <a:prstGeom prst="line">
            <a:avLst/>
          </a:prstGeom>
          <a:ln w="31750">
            <a:solidFill>
              <a:schemeClr val="accent1"/>
            </a:solidFill>
          </a:ln>
        </p:spPr>
        <p:txBody>
          <a:bodyPr lIns="45719" rIns="45719"/>
          <a:lstStyle/>
          <a:p>
            <a:endParaRPr/>
          </a:p>
        </p:txBody>
      </p:sp>
      <p:sp>
        <p:nvSpPr>
          <p:cNvPr id="20" name="Slide Number"/>
          <p:cNvSpPr txBox="1">
            <a:spLocks noGrp="1"/>
          </p:cNvSpPr>
          <p:nvPr>
            <p:ph type="sldNum" sz="quarter" idx="2"/>
          </p:nvPr>
        </p:nvSpPr>
        <p:spPr>
          <a:xfrm>
            <a:off x="1749007" y="798972"/>
            <a:ext cx="499676" cy="5232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7"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28"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29"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30"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31" name="Body Level One…"/>
          <p:cNvSpPr txBox="1">
            <a:spLocks noGrp="1"/>
          </p:cNvSpPr>
          <p:nvPr>
            <p:ph type="body" sz="half" idx="1"/>
          </p:nvPr>
        </p:nvSpPr>
        <p:spPr>
          <a:xfrm>
            <a:off x="1451579" y="2015732"/>
            <a:ext cx="9603276" cy="3450614"/>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2" name="Straight Connector 32"/>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3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sp>
        <p:nvSpPr>
          <p:cNvPr id="4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4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4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43" name="Title Text"/>
          <p:cNvSpPr txBox="1">
            <a:spLocks noGrp="1"/>
          </p:cNvSpPr>
          <p:nvPr>
            <p:ph type="title"/>
          </p:nvPr>
        </p:nvSpPr>
        <p:spPr>
          <a:xfrm>
            <a:off x="1454239" y="1756130"/>
            <a:ext cx="8643154" cy="1887951"/>
          </a:xfrm>
          <a:prstGeom prst="rect">
            <a:avLst/>
          </a:prstGeom>
        </p:spPr>
        <p:txBody>
          <a:bodyPr anchor="b"/>
          <a:lstStyle>
            <a:lvl1pPr>
              <a:defRPr sz="3600"/>
            </a:lvl1pPr>
          </a:lstStyle>
          <a:p>
            <a:r>
              <a:t>Title Text</a:t>
            </a:r>
          </a:p>
        </p:txBody>
      </p:sp>
      <p:sp>
        <p:nvSpPr>
          <p:cNvPr id="44" name="Body Level One…"/>
          <p:cNvSpPr txBox="1">
            <a:spLocks noGrp="1"/>
          </p:cNvSpPr>
          <p:nvPr>
            <p:ph type="body" sz="quarter" idx="1"/>
          </p:nvPr>
        </p:nvSpPr>
        <p:spPr>
          <a:xfrm>
            <a:off x="1454239" y="3806195"/>
            <a:ext cx="8630447" cy="1012930"/>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45" name="Straight Connector 14"/>
          <p:cNvSpPr/>
          <p:nvPr/>
        </p:nvSpPr>
        <p:spPr>
          <a:xfrm>
            <a:off x="1454239" y="3804985"/>
            <a:ext cx="8630447" cy="1"/>
          </a:xfrm>
          <a:prstGeom prst="line">
            <a:avLst/>
          </a:prstGeom>
          <a:ln w="31750">
            <a:solidFill>
              <a:schemeClr val="accent1"/>
            </a:solidFill>
          </a:ln>
        </p:spPr>
        <p:txBody>
          <a:bodyPr lIns="45719" rIns="45719"/>
          <a:lstStyle/>
          <a:p>
            <a:endParaRPr/>
          </a:p>
        </p:txBody>
      </p:sp>
      <p:sp>
        <p:nvSpPr>
          <p:cNvPr id="4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5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5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5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6" name="Title Text"/>
          <p:cNvSpPr txBox="1">
            <a:spLocks noGrp="1"/>
          </p:cNvSpPr>
          <p:nvPr>
            <p:ph type="title"/>
          </p:nvPr>
        </p:nvSpPr>
        <p:spPr>
          <a:xfrm>
            <a:off x="1449216" y="804889"/>
            <a:ext cx="9605636" cy="1059306"/>
          </a:xfrm>
          <a:prstGeom prst="rect">
            <a:avLst/>
          </a:prstGeom>
        </p:spPr>
        <p:txBody>
          <a:bodyPr/>
          <a:lstStyle/>
          <a:p>
            <a:r>
              <a:t>Title Text</a:t>
            </a:r>
          </a:p>
        </p:txBody>
      </p:sp>
      <p:sp>
        <p:nvSpPr>
          <p:cNvPr id="57" name="Body Level One…"/>
          <p:cNvSpPr txBox="1">
            <a:spLocks noGrp="1"/>
          </p:cNvSpPr>
          <p:nvPr>
            <p:ph type="body" sz="quarter" idx="1"/>
          </p:nvPr>
        </p:nvSpPr>
        <p:spPr>
          <a:xfrm>
            <a:off x="1447331" y="2010878"/>
            <a:ext cx="4645153" cy="3448595"/>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traight Connector 3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66"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67"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68"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69" name="Title Text"/>
          <p:cNvSpPr txBox="1">
            <a:spLocks noGrp="1"/>
          </p:cNvSpPr>
          <p:nvPr>
            <p:ph type="title"/>
          </p:nvPr>
        </p:nvSpPr>
        <p:spPr>
          <a:xfrm>
            <a:off x="1447191" y="804162"/>
            <a:ext cx="9607661" cy="1056320"/>
          </a:xfrm>
          <a:prstGeom prst="rect">
            <a:avLst/>
          </a:prstGeom>
        </p:spPr>
        <p:txBody>
          <a:bodyPr/>
          <a:lstStyle/>
          <a:p>
            <a:r>
              <a:t>Title Text</a:t>
            </a:r>
          </a:p>
        </p:txBody>
      </p:sp>
      <p:sp>
        <p:nvSpPr>
          <p:cNvPr id="70" name="Body Level One…"/>
          <p:cNvSpPr txBox="1">
            <a:spLocks noGrp="1"/>
          </p:cNvSpPr>
          <p:nvPr>
            <p:ph type="body" sz="quarter" idx="1"/>
          </p:nvPr>
        </p:nvSpPr>
        <p:spPr>
          <a:xfrm>
            <a:off x="1447191" y="2019549"/>
            <a:ext cx="4645153" cy="801944"/>
          </a:xfrm>
          <a:prstGeom prst="rect">
            <a:avLst/>
          </a:prstGeom>
        </p:spPr>
        <p:txBody>
          <a:bodyPr anchor="b"/>
          <a:lstStyle>
            <a:lvl1pPr marL="0" indent="0">
              <a:lnSpc>
                <a:spcPct val="100000"/>
              </a:lnSpc>
              <a:buClrTx/>
              <a:buSzTx/>
              <a:buFontTx/>
              <a:buNone/>
              <a:defRPr sz="2200" cap="all">
                <a:solidFill>
                  <a:schemeClr val="accent1"/>
                </a:solidFill>
              </a:defRPr>
            </a:lvl1pPr>
            <a:lvl2pPr marL="0" indent="457200">
              <a:lnSpc>
                <a:spcPct val="100000"/>
              </a:lnSpc>
              <a:buClrTx/>
              <a:buSzTx/>
              <a:buFontTx/>
              <a:buNone/>
              <a:defRPr sz="2200" cap="all">
                <a:solidFill>
                  <a:schemeClr val="accent1"/>
                </a:solidFill>
              </a:defRPr>
            </a:lvl2pPr>
            <a:lvl3pPr marL="0" indent="914400">
              <a:lnSpc>
                <a:spcPct val="100000"/>
              </a:lnSpc>
              <a:buClrTx/>
              <a:buSzTx/>
              <a:buFontTx/>
              <a:buNone/>
              <a:defRPr sz="2200" cap="all">
                <a:solidFill>
                  <a:schemeClr val="accent1"/>
                </a:solidFill>
              </a:defRPr>
            </a:lvl3pPr>
            <a:lvl4pPr marL="0" indent="1371600">
              <a:lnSpc>
                <a:spcPct val="100000"/>
              </a:lnSpc>
              <a:buClrTx/>
              <a:buSzTx/>
              <a:buFontTx/>
              <a:buNone/>
              <a:defRPr sz="2200" cap="all">
                <a:solidFill>
                  <a:schemeClr val="accent1"/>
                </a:solidFill>
              </a:defRPr>
            </a:lvl4pPr>
            <a:lvl5pPr marL="0" indent="1828800">
              <a:lnSpc>
                <a:spcPct val="100000"/>
              </a:lnSpc>
              <a:buClrTx/>
              <a:buSzTx/>
              <a:buFontTx/>
              <a:buNone/>
              <a:defRPr sz="2200" cap="all">
                <a:solidFill>
                  <a:schemeClr val="accent1"/>
                </a:solidFill>
              </a:defRPr>
            </a:lvl5pPr>
          </a:lstStyle>
          <a:p>
            <a:r>
              <a:t>Body Level One</a:t>
            </a:r>
          </a:p>
          <a:p>
            <a:pPr lvl="1"/>
            <a:r>
              <a:t>Body Level Two</a:t>
            </a:r>
          </a:p>
          <a:p>
            <a:pPr lvl="2"/>
            <a:r>
              <a:t>Body Level Three</a:t>
            </a:r>
          </a:p>
          <a:p>
            <a:pPr lvl="3"/>
            <a:r>
              <a:t>Body Level Four</a:t>
            </a:r>
          </a:p>
          <a:p>
            <a:pPr lvl="4"/>
            <a:r>
              <a:t>Body Level Five</a:t>
            </a:r>
          </a:p>
        </p:txBody>
      </p:sp>
      <p:sp>
        <p:nvSpPr>
          <p:cNvPr id="71" name="Text Placeholder 4"/>
          <p:cNvSpPr>
            <a:spLocks noGrp="1"/>
          </p:cNvSpPr>
          <p:nvPr>
            <p:ph type="body" sz="quarter" idx="21"/>
          </p:nvPr>
        </p:nvSpPr>
        <p:spPr>
          <a:xfrm>
            <a:off x="6412362" y="2023003"/>
            <a:ext cx="4645153" cy="802238"/>
          </a:xfrm>
          <a:prstGeom prst="rect">
            <a:avLst/>
          </a:prstGeom>
        </p:spPr>
        <p:txBody>
          <a:bodyPr anchor="b"/>
          <a:lstStyle/>
          <a:p>
            <a:pPr marL="0" indent="0">
              <a:lnSpc>
                <a:spcPct val="100000"/>
              </a:lnSpc>
              <a:buClrTx/>
              <a:buSzTx/>
              <a:buFontTx/>
              <a:buNone/>
              <a:defRPr sz="2200" cap="all">
                <a:solidFill>
                  <a:schemeClr val="accent1"/>
                </a:solidFill>
              </a:defRPr>
            </a:pPr>
            <a:endParaRPr/>
          </a:p>
        </p:txBody>
      </p:sp>
      <p:sp>
        <p:nvSpPr>
          <p:cNvPr id="72" name="Straight Connector 28"/>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7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80"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81"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82"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83" name="Title Text"/>
          <p:cNvSpPr txBox="1">
            <a:spLocks noGrp="1"/>
          </p:cNvSpPr>
          <p:nvPr>
            <p:ph type="title"/>
          </p:nvPr>
        </p:nvSpPr>
        <p:spPr>
          <a:xfrm>
            <a:off x="1451579" y="804519"/>
            <a:ext cx="9603276" cy="1049236"/>
          </a:xfrm>
          <a:prstGeom prst="rect">
            <a:avLst/>
          </a:prstGeom>
        </p:spPr>
        <p:txBody>
          <a:bodyPr/>
          <a:lstStyle/>
          <a:p>
            <a:r>
              <a:t>Title Text</a:t>
            </a:r>
          </a:p>
        </p:txBody>
      </p:sp>
      <p:sp>
        <p:nvSpPr>
          <p:cNvPr id="84" name="Straight Connector 24"/>
          <p:cNvSpPr/>
          <p:nvPr/>
        </p:nvSpPr>
        <p:spPr>
          <a:xfrm>
            <a:off x="1453896" y="1847088"/>
            <a:ext cx="9607523" cy="1"/>
          </a:xfrm>
          <a:prstGeom prst="line">
            <a:avLst/>
          </a:prstGeom>
          <a:ln w="31750">
            <a:solidFill>
              <a:schemeClr val="accent1"/>
            </a:solidFill>
          </a:ln>
        </p:spPr>
        <p:txBody>
          <a:bodyPr lIns="45719" rIns="45719"/>
          <a:lstStyle/>
          <a:p>
            <a:endParaRP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9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ntent with Caption">
    <p:spTree>
      <p:nvGrpSpPr>
        <p:cNvPr id="1" name=""/>
        <p:cNvGrpSpPr/>
        <p:nvPr/>
      </p:nvGrpSpPr>
      <p:grpSpPr>
        <a:xfrm>
          <a:off x="0" y="0"/>
          <a:ext cx="0" cy="0"/>
          <a:chOff x="0" y="0"/>
          <a:chExt cx="0" cy="0"/>
        </a:xfrm>
      </p:grpSpPr>
      <p:sp>
        <p:nvSpPr>
          <p:cNvPr id="99"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00"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01"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102" name="Title Text"/>
          <p:cNvSpPr txBox="1">
            <a:spLocks noGrp="1"/>
          </p:cNvSpPr>
          <p:nvPr>
            <p:ph type="title"/>
          </p:nvPr>
        </p:nvSpPr>
        <p:spPr>
          <a:xfrm>
            <a:off x="1444671" y="798972"/>
            <a:ext cx="3273100" cy="2247118"/>
          </a:xfrm>
          <a:prstGeom prst="rect">
            <a:avLst/>
          </a:prstGeom>
        </p:spPr>
        <p:txBody>
          <a:bodyPr anchor="b"/>
          <a:lstStyle>
            <a:lvl1pPr>
              <a:defRPr sz="2400"/>
            </a:lvl1pPr>
          </a:lstStyle>
          <a:p>
            <a:r>
              <a:t>Title Text</a:t>
            </a:r>
          </a:p>
        </p:txBody>
      </p:sp>
      <p:sp>
        <p:nvSpPr>
          <p:cNvPr id="103" name="Body Level One…"/>
          <p:cNvSpPr txBox="1">
            <a:spLocks noGrp="1"/>
          </p:cNvSpPr>
          <p:nvPr>
            <p:ph type="body" sz="half" idx="1"/>
          </p:nvPr>
        </p:nvSpPr>
        <p:spPr>
          <a:xfrm>
            <a:off x="5043713" y="798974"/>
            <a:ext cx="6012471" cy="4658827"/>
          </a:xfrm>
          <a:prstGeom prst="rect">
            <a:avLst/>
          </a:prstGeom>
        </p:spPr>
        <p:txBody>
          <a:bodyPr anchor="ctr"/>
          <a:lstStyle/>
          <a:p>
            <a:r>
              <a:t>Body Level One</a:t>
            </a:r>
          </a:p>
          <a:p>
            <a:pPr lvl="1"/>
            <a:r>
              <a:t>Body Level Two</a:t>
            </a:r>
          </a:p>
          <a:p>
            <a:pPr lvl="2"/>
            <a:r>
              <a:t>Body Level Three</a:t>
            </a:r>
          </a:p>
          <a:p>
            <a:pPr lvl="3"/>
            <a:r>
              <a:t>Body Level Four</a:t>
            </a:r>
          </a:p>
          <a:p>
            <a:pPr lvl="4"/>
            <a:r>
              <a:t>Body Level Five</a:t>
            </a:r>
          </a:p>
        </p:txBody>
      </p:sp>
      <p:sp>
        <p:nvSpPr>
          <p:cNvPr id="104" name="Text Placeholder 3"/>
          <p:cNvSpPr>
            <a:spLocks noGrp="1"/>
          </p:cNvSpPr>
          <p:nvPr>
            <p:ph type="body" sz="quarter" idx="21"/>
          </p:nvPr>
        </p:nvSpPr>
        <p:spPr>
          <a:xfrm>
            <a:off x="1444671" y="3205490"/>
            <a:ext cx="3275014" cy="2248182"/>
          </a:xfrm>
          <a:prstGeom prst="rect">
            <a:avLst/>
          </a:prstGeom>
        </p:spPr>
        <p:txBody>
          <a:bodyPr/>
          <a:lstStyle/>
          <a:p>
            <a:pPr marL="0" indent="0">
              <a:buClrTx/>
              <a:buSzTx/>
              <a:buFontTx/>
              <a:buNone/>
              <a:defRPr sz="1600"/>
            </a:pPr>
            <a:endParaRPr/>
          </a:p>
        </p:txBody>
      </p:sp>
      <p:sp>
        <p:nvSpPr>
          <p:cNvPr id="105" name="Straight Connector 16"/>
          <p:cNvSpPr/>
          <p:nvPr/>
        </p:nvSpPr>
        <p:spPr>
          <a:xfrm>
            <a:off x="1448280" y="3205490"/>
            <a:ext cx="3269490" cy="1"/>
          </a:xfrm>
          <a:prstGeom prst="line">
            <a:avLst/>
          </a:prstGeom>
          <a:ln w="31750">
            <a:solidFill>
              <a:schemeClr val="accent1"/>
            </a:solidFill>
          </a:ln>
        </p:spPr>
        <p:txBody>
          <a:bodyPr lIns="45719" rIns="45719"/>
          <a:lstStyle/>
          <a:p>
            <a:endParaRPr/>
          </a:p>
        </p:txBody>
      </p:sp>
      <p:sp>
        <p:nvSpPr>
          <p:cNvPr id="10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sp>
        <p:nvSpPr>
          <p:cNvPr id="113"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114" name="Picture 6" descr="Picture 6"/>
          <p:cNvPicPr>
            <a:picLocks noChangeAspect="1"/>
          </p:cNvPicPr>
          <p:nvPr/>
        </p:nvPicPr>
        <p:blipFill>
          <a:blip r:embed="rId2"/>
          <a:srcRect t="1538"/>
          <a:stretch>
            <a:fillRect/>
          </a:stretch>
        </p:blipFill>
        <p:spPr>
          <a:xfrm>
            <a:off x="0" y="6126480"/>
            <a:ext cx="12192000" cy="731524"/>
          </a:xfrm>
          <a:prstGeom prst="rect">
            <a:avLst/>
          </a:prstGeom>
          <a:ln w="12700">
            <a:miter lim="400000"/>
          </a:ln>
        </p:spPr>
      </p:pic>
      <p:sp>
        <p:nvSpPr>
          <p:cNvPr id="115"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grpSp>
        <p:nvGrpSpPr>
          <p:cNvPr id="118" name="Group 7"/>
          <p:cNvGrpSpPr/>
          <p:nvPr/>
        </p:nvGrpSpPr>
        <p:grpSpPr>
          <a:xfrm>
            <a:off x="7477386" y="482170"/>
            <a:ext cx="4074535" cy="5149101"/>
            <a:chOff x="0" y="0"/>
            <a:chExt cx="4074533" cy="5149100"/>
          </a:xfrm>
        </p:grpSpPr>
        <p:sp>
          <p:nvSpPr>
            <p:cNvPr id="116" name="Rectangle 17"/>
            <p:cNvSpPr/>
            <p:nvPr/>
          </p:nvSpPr>
          <p:spPr>
            <a:xfrm>
              <a:off x="-1" y="0"/>
              <a:ext cx="4074535" cy="5149101"/>
            </a:xfrm>
            <a:prstGeom prst="rect">
              <a:avLst/>
            </a:prstGeom>
            <a:gradFill flip="none" rotWithShape="1">
              <a:gsLst>
                <a:gs pos="0">
                  <a:srgbClr val="000001"/>
                </a:gs>
                <a:gs pos="100000">
                  <a:srgbClr val="191919"/>
                </a:gs>
              </a:gsLst>
              <a:lin ang="5400000" scaled="0"/>
            </a:gradFill>
            <a:ln w="12700" cap="flat">
              <a:noFill/>
              <a:miter lim="400000"/>
            </a:ln>
            <a:effectLst>
              <a:outerShdw blurRad="127000" dist="228600" dir="4740000" rotWithShape="0">
                <a:srgbClr val="000000">
                  <a:alpha val="34000"/>
                </a:srgbClr>
              </a:outerShdw>
            </a:effectLst>
          </p:spPr>
          <p:txBody>
            <a:bodyPr wrap="square" lIns="45719" tIns="45719" rIns="45719" bIns="45719" numCol="1" anchor="t">
              <a:noAutofit/>
            </a:bodyPr>
            <a:lstStyle/>
            <a:p>
              <a:endParaRPr/>
            </a:p>
          </p:txBody>
        </p:sp>
        <p:sp>
          <p:nvSpPr>
            <p:cNvPr id="117" name="Rectangle 18"/>
            <p:cNvSpPr/>
            <p:nvPr/>
          </p:nvSpPr>
          <p:spPr>
            <a:xfrm>
              <a:off x="313059" y="330336"/>
              <a:ext cx="3450290" cy="4466452"/>
            </a:xfrm>
            <a:prstGeom prst="rect">
              <a:avLst/>
            </a:prstGeom>
            <a:gradFill flip="none" rotWithShape="1">
              <a:gsLst>
                <a:gs pos="0">
                  <a:srgbClr val="DADADA"/>
                </a:gs>
                <a:gs pos="100000">
                  <a:srgbClr val="FFFFFE"/>
                </a:gs>
              </a:gsLst>
              <a:lin ang="16200000" scaled="0"/>
            </a:gradFill>
            <a:ln w="50800" cap="flat">
              <a:solidFill>
                <a:srgbClr val="191919"/>
              </a:solidFill>
              <a:prstDash val="solid"/>
              <a:miter lim="800000"/>
            </a:ln>
            <a:effectLst/>
          </p:spPr>
          <p:txBody>
            <a:bodyPr wrap="square" lIns="45719" tIns="45719" rIns="45719" bIns="45719" numCol="1" anchor="t">
              <a:noAutofit/>
            </a:bodyPr>
            <a:lstStyle/>
            <a:p>
              <a:endParaRPr/>
            </a:p>
          </p:txBody>
        </p:sp>
      </p:grpSp>
      <p:sp>
        <p:nvSpPr>
          <p:cNvPr id="119" name="Title Text"/>
          <p:cNvSpPr txBox="1">
            <a:spLocks noGrp="1"/>
          </p:cNvSpPr>
          <p:nvPr>
            <p:ph type="title"/>
          </p:nvPr>
        </p:nvSpPr>
        <p:spPr>
          <a:xfrm>
            <a:off x="1451205" y="1129513"/>
            <a:ext cx="5532329" cy="1830585"/>
          </a:xfrm>
          <a:prstGeom prst="rect">
            <a:avLst/>
          </a:prstGeom>
        </p:spPr>
        <p:txBody>
          <a:bodyPr anchor="b"/>
          <a:lstStyle/>
          <a:p>
            <a:r>
              <a:t>Title Text</a:t>
            </a:r>
          </a:p>
        </p:txBody>
      </p:sp>
      <p:sp>
        <p:nvSpPr>
          <p:cNvPr id="120" name="Picture Placeholder 2"/>
          <p:cNvSpPr>
            <a:spLocks noGrp="1"/>
          </p:cNvSpPr>
          <p:nvPr>
            <p:ph type="pic" sz="quarter" idx="21"/>
          </p:nvPr>
        </p:nvSpPr>
        <p:spPr>
          <a:xfrm>
            <a:off x="8124389" y="1122542"/>
            <a:ext cx="2791172" cy="3866328"/>
          </a:xfrm>
          <a:prstGeom prst="rect">
            <a:avLst/>
          </a:prstGeom>
        </p:spPr>
        <p:txBody>
          <a:bodyPr lIns="91439" rIns="91439">
            <a:noAutofit/>
          </a:bodyPr>
          <a:lstStyle/>
          <a:p>
            <a:endParaRPr/>
          </a:p>
        </p:txBody>
      </p:sp>
      <p:sp>
        <p:nvSpPr>
          <p:cNvPr id="121" name="Body Level One…"/>
          <p:cNvSpPr txBox="1">
            <a:spLocks noGrp="1"/>
          </p:cNvSpPr>
          <p:nvPr>
            <p:ph type="body" sz="quarter" idx="1"/>
          </p:nvPr>
        </p:nvSpPr>
        <p:spPr>
          <a:xfrm>
            <a:off x="1450329" y="3145992"/>
            <a:ext cx="5524404" cy="2003743"/>
          </a:xfrm>
          <a:prstGeom prst="rect">
            <a:avLst/>
          </a:prstGeom>
        </p:spPr>
        <p:txBody>
          <a:bodyPr/>
          <a:lstStyle>
            <a:lvl1pPr marL="0" indent="0">
              <a:buClrTx/>
              <a:buSzTx/>
              <a:buFontTx/>
              <a:buNone/>
              <a:defRPr sz="1800"/>
            </a:lvl1pPr>
            <a:lvl2pPr marL="0" indent="457200">
              <a:buClrTx/>
              <a:buSzTx/>
              <a:buFontTx/>
              <a:buNone/>
              <a:defRPr sz="1800"/>
            </a:lvl2pPr>
            <a:lvl3pPr marL="0" indent="914400">
              <a:buClrTx/>
              <a:buSzTx/>
              <a:buFontTx/>
              <a:buNone/>
              <a:defRPr sz="1800"/>
            </a:lvl3pPr>
            <a:lvl4pPr marL="0" indent="1371600">
              <a:buClrTx/>
              <a:buSzTx/>
              <a:buFontTx/>
              <a:buNone/>
              <a:defRPr sz="1800"/>
            </a:lvl4pPr>
            <a:lvl5pPr marL="0" indent="1828800">
              <a:buClrTx/>
              <a:buSzTx/>
              <a:buFontTx/>
              <a:buNone/>
              <a:defRPr sz="1800"/>
            </a:lvl5pPr>
          </a:lstStyle>
          <a:p>
            <a:r>
              <a:t>Body Level One</a:t>
            </a:r>
          </a:p>
          <a:p>
            <a:pPr lvl="1"/>
            <a:r>
              <a:t>Body Level Two</a:t>
            </a:r>
          </a:p>
          <a:p>
            <a:pPr lvl="2"/>
            <a:r>
              <a:t>Body Level Three</a:t>
            </a:r>
          </a:p>
          <a:p>
            <a:pPr lvl="3"/>
            <a:r>
              <a:t>Body Level Four</a:t>
            </a:r>
          </a:p>
          <a:p>
            <a:pPr lvl="4"/>
            <a:r>
              <a:t>Body Level Five</a:t>
            </a:r>
          </a:p>
        </p:txBody>
      </p:sp>
      <p:sp>
        <p:nvSpPr>
          <p:cNvPr id="122" name="Straight Connector 30"/>
          <p:cNvSpPr/>
          <p:nvPr/>
        </p:nvSpPr>
        <p:spPr>
          <a:xfrm>
            <a:off x="1447382" y="3143605"/>
            <a:ext cx="5527351" cy="1"/>
          </a:xfrm>
          <a:prstGeom prst="line">
            <a:avLst/>
          </a:prstGeom>
          <a:ln w="31750">
            <a:solidFill>
              <a:schemeClr val="accent1"/>
            </a:solidFill>
          </a:ln>
        </p:spPr>
        <p:txBody>
          <a:bodyPr lIns="45719" rIns="45719"/>
          <a:lstStyle/>
          <a:p>
            <a:endParaRPr/>
          </a:p>
        </p:txBody>
      </p:sp>
      <p:sp>
        <p:nvSpPr>
          <p:cNvPr id="1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ECEAE7"/>
            </a:gs>
            <a:gs pos="100000">
              <a:srgbClr val="C9C6C0"/>
            </a:gs>
          </a:gsLst>
          <a:path path="circle">
            <a:fillToRect l="50000" t="50000" r="50000" b="50000"/>
          </a:path>
        </a:gradFill>
        <a:effectLst/>
      </p:bgPr>
    </p:bg>
    <p:spTree>
      <p:nvGrpSpPr>
        <p:cNvPr id="1" name=""/>
        <p:cNvGrpSpPr/>
        <p:nvPr/>
      </p:nvGrpSpPr>
      <p:grpSpPr>
        <a:xfrm>
          <a:off x="0" y="0"/>
          <a:ext cx="0" cy="0"/>
          <a:chOff x="0" y="0"/>
          <a:chExt cx="0" cy="0"/>
        </a:xfrm>
      </p:grpSpPr>
      <p:sp>
        <p:nvSpPr>
          <p:cNvPr id="2" name="Rectangle 7"/>
          <p:cNvSpPr/>
          <p:nvPr/>
        </p:nvSpPr>
        <p:spPr>
          <a:xfrm>
            <a:off x="0" y="2019475"/>
            <a:ext cx="12192000" cy="4105942"/>
          </a:xfrm>
          <a:prstGeom prst="rect">
            <a:avLst/>
          </a:prstGeom>
          <a:gradFill>
            <a:gsLst>
              <a:gs pos="0">
                <a:srgbClr val="DFDBD5">
                  <a:alpha val="0"/>
                </a:srgbClr>
              </a:gs>
              <a:gs pos="100000">
                <a:srgbClr val="DFDBD5"/>
              </a:gs>
            </a:gsLst>
            <a:lin ang="5400000"/>
          </a:gradFill>
          <a:ln w="12700">
            <a:miter lim="400000"/>
          </a:ln>
        </p:spPr>
        <p:txBody>
          <a:bodyPr lIns="45719" rIns="45719"/>
          <a:lstStyle/>
          <a:p>
            <a:endParaRPr/>
          </a:p>
        </p:txBody>
      </p:sp>
      <p:pic>
        <p:nvPicPr>
          <p:cNvPr id="3" name="Picture 6" descr="Picture 6"/>
          <p:cNvPicPr>
            <a:picLocks noChangeAspect="1"/>
          </p:cNvPicPr>
          <p:nvPr/>
        </p:nvPicPr>
        <p:blipFill>
          <a:blip r:embed="rId11"/>
          <a:srcRect t="1538"/>
          <a:stretch>
            <a:fillRect/>
          </a:stretch>
        </p:blipFill>
        <p:spPr>
          <a:xfrm>
            <a:off x="0" y="6126480"/>
            <a:ext cx="12192000" cy="731524"/>
          </a:xfrm>
          <a:prstGeom prst="rect">
            <a:avLst/>
          </a:prstGeom>
          <a:ln w="12700">
            <a:miter lim="400000"/>
          </a:ln>
        </p:spPr>
      </p:pic>
      <p:sp>
        <p:nvSpPr>
          <p:cNvPr id="4" name="Straight Connector 9"/>
          <p:cNvSpPr/>
          <p:nvPr/>
        </p:nvSpPr>
        <p:spPr>
          <a:xfrm>
            <a:off x="0" y="6128413"/>
            <a:ext cx="12192000" cy="1"/>
          </a:xfrm>
          <a:prstGeom prst="line">
            <a:avLst/>
          </a:prstGeom>
          <a:ln w="12700">
            <a:solidFill>
              <a:srgbClr val="000001">
                <a:alpha val="20000"/>
              </a:srgbClr>
            </a:solidFill>
          </a:ln>
        </p:spPr>
        <p:txBody>
          <a:bodyPr lIns="45719" rIns="45719"/>
          <a:lstStyle/>
          <a:p>
            <a:endParaRPr/>
          </a:p>
        </p:txBody>
      </p:sp>
      <p:sp>
        <p:nvSpPr>
          <p:cNvPr id="5" name="Title Text"/>
          <p:cNvSpPr txBox="1">
            <a:spLocks noGrp="1"/>
          </p:cNvSpPr>
          <p:nvPr>
            <p:ph type="title"/>
          </p:nvPr>
        </p:nvSpPr>
        <p:spPr>
          <a:xfrm>
            <a:off x="609600" y="274637"/>
            <a:ext cx="109728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Title Text</a:t>
            </a:r>
          </a:p>
        </p:txBody>
      </p:sp>
      <p:sp>
        <p:nvSpPr>
          <p:cNvPr id="6" name="Body Level One…"/>
          <p:cNvSpPr txBox="1">
            <a:spLocks noGrp="1"/>
          </p:cNvSpPr>
          <p:nvPr>
            <p:ph type="body" idx="1"/>
          </p:nvPr>
        </p:nvSpPr>
        <p:spPr>
          <a:xfrm>
            <a:off x="609600" y="1600200"/>
            <a:ext cx="10972800" cy="52578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7" name="Slide Number"/>
          <p:cNvSpPr txBox="1">
            <a:spLocks noGrp="1"/>
          </p:cNvSpPr>
          <p:nvPr>
            <p:ph type="sldNum" sz="quarter" idx="2"/>
          </p:nvPr>
        </p:nvSpPr>
        <p:spPr>
          <a:xfrm>
            <a:off x="791403" y="798972"/>
            <a:ext cx="499676" cy="523241"/>
          </a:xfrm>
          <a:prstGeom prst="rect">
            <a:avLst/>
          </a:prstGeom>
          <a:ln w="12700">
            <a:miter lim="400000"/>
          </a:ln>
        </p:spPr>
        <p:txBody>
          <a:bodyPr wrap="none" lIns="45719" rIns="45719">
            <a:spAutoFit/>
          </a:bodyPr>
          <a:lstStyle>
            <a:lvl1pPr algn="r">
              <a:defRPr sz="2800">
                <a:solidFill>
                  <a:schemeClr val="accent1"/>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1pPr>
      <a:lvl2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2pPr>
      <a:lvl3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3pPr>
      <a:lvl4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4pPr>
      <a:lvl5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5pPr>
      <a:lvl6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6pPr>
      <a:lvl7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7pPr>
      <a:lvl8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8pPr>
      <a:lvl9pPr marL="0" marR="0" indent="0" algn="l" defTabSz="914400" rtl="0" latinLnBrk="0">
        <a:lnSpc>
          <a:spcPct val="90000"/>
        </a:lnSpc>
        <a:spcBef>
          <a:spcPts val="0"/>
        </a:spcBef>
        <a:spcAft>
          <a:spcPts val="0"/>
        </a:spcAft>
        <a:buClrTx/>
        <a:buSzTx/>
        <a:buFontTx/>
        <a:buNone/>
        <a:tabLst/>
        <a:defRPr sz="3200" b="0" i="0" u="none" strike="noStrike" cap="all" spc="0" baseline="0">
          <a:solidFill>
            <a:srgbClr val="000000"/>
          </a:solidFill>
          <a:uFillTx/>
          <a:latin typeface="+mn-lt"/>
          <a:ea typeface="+mn-ea"/>
          <a:cs typeface="+mn-cs"/>
          <a:sym typeface="Gill Sans MT"/>
        </a:defRPr>
      </a:lvl9pPr>
    </p:titleStyle>
    <p:bodyStyle>
      <a:lvl1pPr marL="228600" marR="0" indent="-2286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1pPr>
      <a:lvl2pPr marL="711200" marR="0" indent="-254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2pPr>
      <a:lvl3pPr marL="1200150" marR="0" indent="-28575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3pPr>
      <a:lvl4pPr marL="1698171" marR="0" indent="-326571"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4pPr>
      <a:lvl5pPr marL="22098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5pPr>
      <a:lvl6pPr marL="26670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6pPr>
      <a:lvl7pPr marL="31242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7pPr>
      <a:lvl8pPr marL="35814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8pPr>
      <a:lvl9pPr marL="4038600" marR="0" indent="-381000" algn="l" defTabSz="914400" rtl="0" latinLnBrk="0">
        <a:lnSpc>
          <a:spcPct val="120000"/>
        </a:lnSpc>
        <a:spcBef>
          <a:spcPts val="1000"/>
        </a:spcBef>
        <a:spcAft>
          <a:spcPts val="0"/>
        </a:spcAft>
        <a:buClr>
          <a:schemeClr val="accent1"/>
        </a:buClr>
        <a:buSzPct val="100000"/>
        <a:buFont typeface="Arial"/>
        <a:buChar char="•"/>
        <a:tabLst/>
        <a:defRPr sz="2000" b="0" i="0" u="none" strike="noStrike" cap="none" spc="0" baseline="0">
          <a:solidFill>
            <a:srgbClr val="000000"/>
          </a:solidFill>
          <a:uFillTx/>
          <a:latin typeface="+mn-lt"/>
          <a:ea typeface="+mn-ea"/>
          <a:cs typeface="+mn-cs"/>
          <a:sym typeface="Gill Sans MT"/>
        </a:defRPr>
      </a:lvl9pPr>
    </p:bodyStyle>
    <p:otherStyle>
      <a:lvl1pPr marL="0" marR="0" indent="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1pPr>
      <a:lvl2pPr marL="0" marR="0" indent="457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2pPr>
      <a:lvl3pPr marL="0" marR="0" indent="914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3pPr>
      <a:lvl4pPr marL="0" marR="0" indent="1371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4pPr>
      <a:lvl5pPr marL="0" marR="0" indent="18288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5pPr>
      <a:lvl6pPr marL="0" marR="0" indent="22860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6pPr>
      <a:lvl7pPr marL="0" marR="0" indent="27432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7pPr>
      <a:lvl8pPr marL="0" marR="0" indent="32004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8pPr>
      <a:lvl9pPr marL="0" marR="0" indent="3657600" algn="r" defTabSz="457200" rtl="0" latinLnBrk="0">
        <a:lnSpc>
          <a:spcPct val="100000"/>
        </a:lnSpc>
        <a:spcBef>
          <a:spcPts val="0"/>
        </a:spcBef>
        <a:spcAft>
          <a:spcPts val="0"/>
        </a:spcAft>
        <a:buClrTx/>
        <a:buSzTx/>
        <a:buFontTx/>
        <a:buNone/>
        <a:tabLst/>
        <a:defRPr sz="2800" b="0" i="0" u="none" strike="noStrike" cap="none" spc="0" baseline="0">
          <a:solidFill>
            <a:schemeClr val="tx1"/>
          </a:solidFill>
          <a:uFillTx/>
          <a:latin typeface="+mn-lt"/>
          <a:ea typeface="+mn-ea"/>
          <a:cs typeface="+mn-cs"/>
          <a:sym typeface="Gill Sans M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hyperlink" Target="http://www.cbcburlingtonnj.org/" TargetMode="External"/><Relationship Id="rId2" Type="http://schemas.openxmlformats.org/officeDocument/2006/relationships/image" Target="../media/image4.jpeg"/><Relationship Id="rId1" Type="http://schemas.openxmlformats.org/officeDocument/2006/relationships/slideLayout" Target="../slideLayouts/slideLayout7.xml"/><Relationship Id="rId4" Type="http://schemas.openxmlformats.org/officeDocument/2006/relationships/hyperlink" Target="mailto:churchoffice@cbcburlingtonnj.org"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2" name="Picture 17" descr="Picture 17"/>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33" name="Picture 29" descr="Picture 29"/>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36" name="Picture 30"/>
          <p:cNvGrpSpPr/>
          <p:nvPr/>
        </p:nvGrpSpPr>
        <p:grpSpPr>
          <a:xfrm>
            <a:off x="3344776" y="269452"/>
            <a:ext cx="5577842" cy="3056859"/>
            <a:chOff x="0" y="0"/>
            <a:chExt cx="5577840" cy="3056857"/>
          </a:xfrm>
        </p:grpSpPr>
        <p:sp>
          <p:nvSpPr>
            <p:cNvPr id="134"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35"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sp>
        <p:nvSpPr>
          <p:cNvPr id="137" name="TextBox 18"/>
          <p:cNvSpPr txBox="1"/>
          <p:nvPr/>
        </p:nvSpPr>
        <p:spPr>
          <a:xfrm>
            <a:off x="330279" y="3401737"/>
            <a:ext cx="11531442" cy="248048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25000"/>
              </a:lnSpc>
              <a:defRPr sz="6000">
                <a:latin typeface="Monotype Corsiva"/>
                <a:ea typeface="Monotype Corsiva"/>
                <a:cs typeface="Monotype Corsiva"/>
                <a:sym typeface="Monotype Corsiva"/>
              </a:defRPr>
            </a:pPr>
            <a:r>
              <a:rPr dirty="0"/>
              <a:t>“</a:t>
            </a:r>
            <a:r>
              <a:rPr sz="7000" dirty="0"/>
              <a:t>Open Church – Open Bible</a:t>
            </a:r>
            <a:r>
              <a:rPr sz="4000" dirty="0"/>
              <a:t> </a:t>
            </a:r>
          </a:p>
          <a:p>
            <a:pPr algn="ctr">
              <a:lnSpc>
                <a:spcPct val="125000"/>
              </a:lnSpc>
              <a:defRPr sz="5700">
                <a:latin typeface="Monotype Corsiva"/>
                <a:ea typeface="Monotype Corsiva"/>
                <a:cs typeface="Monotype Corsiva"/>
                <a:sym typeface="Monotype Corsiva"/>
              </a:defRPr>
            </a:pPr>
            <a:r>
              <a:rPr lang="en-US" dirty="0"/>
              <a:t>Rev. John E. VanLoan, Sr.</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0" name="Picture 26" descr="Picture 26"/>
          <p:cNvPicPr>
            <a:picLocks noChangeAspect="1"/>
          </p:cNvPicPr>
          <p:nvPr/>
        </p:nvPicPr>
        <p:blipFill>
          <a:blip r:embed="rId2"/>
          <a:srcRect l="7734" t="70000" b="15833"/>
          <a:stretch>
            <a:fillRect/>
          </a:stretch>
        </p:blipFill>
        <p:spPr>
          <a:xfrm>
            <a:off x="-1" y="5742577"/>
            <a:ext cx="12220182" cy="971551"/>
          </a:xfrm>
          <a:prstGeom prst="rect">
            <a:avLst/>
          </a:prstGeom>
          <a:ln w="12700">
            <a:miter lim="400000"/>
          </a:ln>
        </p:spPr>
      </p:pic>
      <p:sp>
        <p:nvSpPr>
          <p:cNvPr id="211" name="TextBox 1"/>
          <p:cNvSpPr txBox="1"/>
          <p:nvPr/>
        </p:nvSpPr>
        <p:spPr>
          <a:xfrm>
            <a:off x="614839" y="2615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12" name="TextBox 12"/>
          <p:cNvSpPr txBox="1"/>
          <p:nvPr/>
        </p:nvSpPr>
        <p:spPr>
          <a:xfrm>
            <a:off x="124101" y="1486427"/>
            <a:ext cx="11971974" cy="50212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11053B"/>
                </a:solidFill>
              </a:defRPr>
            </a:pPr>
            <a:endParaRPr dirty="0"/>
          </a:p>
        </p:txBody>
      </p:sp>
      <p:grpSp>
        <p:nvGrpSpPr>
          <p:cNvPr id="216" name="Group 16"/>
          <p:cNvGrpSpPr/>
          <p:nvPr/>
        </p:nvGrpSpPr>
        <p:grpSpPr>
          <a:xfrm>
            <a:off x="45719" y="-1"/>
            <a:ext cx="1222095" cy="747633"/>
            <a:chOff x="0" y="0"/>
            <a:chExt cx="1222093" cy="747632"/>
          </a:xfrm>
        </p:grpSpPr>
        <p:sp>
          <p:nvSpPr>
            <p:cNvPr id="213"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14"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15"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17" name="TextBox 15"/>
          <p:cNvSpPr txBox="1"/>
          <p:nvPr/>
        </p:nvSpPr>
        <p:spPr>
          <a:xfrm>
            <a:off x="776765" y="1025620"/>
            <a:ext cx="10575863" cy="590931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“Pilate:  What Is Truth?”</a:t>
            </a:r>
          </a:p>
          <a:p>
            <a:pPr algn="l"/>
            <a:endParaRPr lang="en-US" dirty="0"/>
          </a:p>
          <a:p>
            <a:pPr algn="l"/>
            <a:r>
              <a:rPr lang="en-US" dirty="0"/>
              <a:t>they were so obsessed with avoiding defilement from contact with a Gentile yet could be oblivious to the defilement they would incur in condemning an innocent man to death by crucifixion! </a:t>
            </a:r>
          </a:p>
          <a:p>
            <a:pPr algn="l"/>
            <a:r>
              <a:rPr lang="en-US" dirty="0"/>
              <a:t>       </a:t>
            </a:r>
            <a:r>
              <a:rPr lang="en-US" b="1" dirty="0"/>
              <a:t>Concerning the Passover, John's comment </a:t>
            </a:r>
            <a:r>
              <a:rPr lang="en-US" dirty="0"/>
              <a:t>seems to indicate that the feast had not yet occurred.  If correct , that means Jesus and the Twelve had eaten the Passover one day early.  But a more likely possibility is that “Passover” is used here of the week--long Feast of Unleavened Bread that followed the actual Passover meal.  Either way, the leaders’ religious scruples betrayed their blatant hypocrisy.  “These men were scrupulous to avoid any ritual defilement even while they were carrying out the most vile act of human history.  As they delivered the Lamb of God to the slaughter, they made sure their hands were </a:t>
            </a:r>
          </a:p>
          <a:p>
            <a:pPr algn="l"/>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12"/>
                                        </p:tgtEl>
                                        <p:attrNameLst>
                                          <p:attrName>style.visibility</p:attrName>
                                        </p:attrNameLst>
                                      </p:cBhvr>
                                      <p:to>
                                        <p:strVal val="visible"/>
                                      </p:to>
                                    </p:set>
                                    <p:anim calcmode="lin" valueType="num">
                                      <p:cBhvr>
                                        <p:cTn id="7" dur="500" fill="hold"/>
                                        <p:tgtEl>
                                          <p:spTgt spid="212"/>
                                        </p:tgtEl>
                                        <p:attrNameLst>
                                          <p:attrName>ppt_x</p:attrName>
                                        </p:attrNameLst>
                                      </p:cBhvr>
                                      <p:tavLst>
                                        <p:tav tm="0">
                                          <p:val>
                                            <p:strVal val="#ppt_x"/>
                                          </p:val>
                                        </p:tav>
                                        <p:tav tm="100000">
                                          <p:val>
                                            <p:strVal val="#ppt_x"/>
                                          </p:val>
                                        </p:tav>
                                      </p:tavLst>
                                    </p:anim>
                                    <p:anim calcmode="lin" valueType="num">
                                      <p:cBhvr>
                                        <p:cTn id="8" dur="500" fill="hold"/>
                                        <p:tgtEl>
                                          <p:spTgt spid="2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 grpId="0"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0"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21" name="TextBox 12"/>
          <p:cNvSpPr txBox="1"/>
          <p:nvPr/>
        </p:nvSpPr>
        <p:spPr>
          <a:xfrm>
            <a:off x="110013" y="1263206"/>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104999"/>
              </a:lnSpc>
              <a:defRPr sz="2700">
                <a:solidFill>
                  <a:srgbClr val="333333"/>
                </a:solidFill>
              </a:defRPr>
            </a:pPr>
            <a:r>
              <a:rPr lang="en-US" dirty="0"/>
              <a:t>ceremonially clean” (Sproul, John, Reformation Trust). </a:t>
            </a:r>
          </a:p>
          <a:p>
            <a:pPr algn="just">
              <a:lnSpc>
                <a:spcPct val="104999"/>
              </a:lnSpc>
              <a:defRPr sz="2700">
                <a:solidFill>
                  <a:srgbClr val="333333"/>
                </a:solidFill>
              </a:defRPr>
            </a:pPr>
            <a:r>
              <a:rPr lang="en-US" b="1" dirty="0"/>
              <a:t>       Empty denunciation (John 18: 29-31)</a:t>
            </a:r>
            <a:r>
              <a:rPr lang="en-US" dirty="0"/>
              <a:t>.  Placating the Jewish leaders, Pilate came outside to hear their complaint.  As Roman governor, he alone held the legal power of life or death over those accused of crimes.  Jesus’ trial occurred at a time in which the Jewish authorities no longer were allowed to execute criminals themselves.  That power had been taken from them by the Romans around 6 or 7 B.C. </a:t>
            </a:r>
          </a:p>
          <a:p>
            <a:pPr algn="just">
              <a:lnSpc>
                <a:spcPct val="104999"/>
              </a:lnSpc>
              <a:defRPr sz="2700">
                <a:solidFill>
                  <a:srgbClr val="333333"/>
                </a:solidFill>
              </a:defRPr>
            </a:pPr>
            <a:r>
              <a:rPr lang="en-US" dirty="0"/>
              <a:t>       </a:t>
            </a:r>
            <a:r>
              <a:rPr lang="en-US" b="1" dirty="0"/>
              <a:t>This is significant because it again shows God’s sovereign</a:t>
            </a:r>
            <a:r>
              <a:rPr lang="en-US" dirty="0"/>
              <a:t>, providential ordering of history so that Jesus’ prophecies would be fulfilled--that He would be delivered over to the Gentiles to be crucified (Matt. 20: 19; Mark 10: 33; and Luke 18: 31-33).  If the Jews had still retained the power of capital punishment at this time, His death would have been carried out by stoning, the prescribed </a:t>
            </a:r>
            <a:r>
              <a:rPr lang="en-US"/>
              <a:t>Jewish method </a:t>
            </a:r>
            <a:endParaRPr lang="en-US" dirty="0"/>
          </a:p>
        </p:txBody>
      </p:sp>
      <p:grpSp>
        <p:nvGrpSpPr>
          <p:cNvPr id="225" name="Group 18"/>
          <p:cNvGrpSpPr/>
          <p:nvPr/>
        </p:nvGrpSpPr>
        <p:grpSpPr>
          <a:xfrm>
            <a:off x="45719" y="-1"/>
            <a:ext cx="1222095" cy="747633"/>
            <a:chOff x="0" y="0"/>
            <a:chExt cx="1222093" cy="747632"/>
          </a:xfrm>
        </p:grpSpPr>
        <p:sp>
          <p:nvSpPr>
            <p:cNvPr id="222"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23"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24"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26" name="TextBox 21"/>
          <p:cNvSpPr txBox="1"/>
          <p:nvPr/>
        </p:nvSpPr>
        <p:spPr>
          <a:xfrm>
            <a:off x="1503853" y="719475"/>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“Pilate: What Is Truth?”</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21"/>
                                        </p:tgtEl>
                                        <p:attrNameLst>
                                          <p:attrName>style.visibility</p:attrName>
                                        </p:attrNameLst>
                                      </p:cBhvr>
                                      <p:to>
                                        <p:strVal val="visible"/>
                                      </p:to>
                                    </p:set>
                                    <p:anim calcmode="lin" valueType="num">
                                      <p:cBhvr>
                                        <p:cTn id="7" dur="1000" fill="hold"/>
                                        <p:tgtEl>
                                          <p:spTgt spid="221"/>
                                        </p:tgtEl>
                                        <p:attrNameLst>
                                          <p:attrName>ppt_w</p:attrName>
                                        </p:attrNameLst>
                                      </p:cBhvr>
                                      <p:tavLst>
                                        <p:tav tm="0">
                                          <p:val>
                                            <p:fltVal val="0"/>
                                          </p:val>
                                        </p:tav>
                                        <p:tav tm="100000">
                                          <p:val>
                                            <p:strVal val="#ppt_w"/>
                                          </p:val>
                                        </p:tav>
                                      </p:tavLst>
                                    </p:anim>
                                    <p:anim calcmode="lin" valueType="num">
                                      <p:cBhvr>
                                        <p:cTn id="8" dur="1000" fill="hold"/>
                                        <p:tgtEl>
                                          <p:spTgt spid="221"/>
                                        </p:tgtEl>
                                        <p:attrNameLst>
                                          <p:attrName>ppt_h</p:attrName>
                                        </p:attrNameLst>
                                      </p:cBhvr>
                                      <p:tavLst>
                                        <p:tav tm="0">
                                          <p:val>
                                            <p:fltVal val="0"/>
                                          </p:val>
                                        </p:tav>
                                        <p:tav tm="100000">
                                          <p:val>
                                            <p:strVal val="#ppt_h"/>
                                          </p:val>
                                        </p:tav>
                                      </p:tavLst>
                                    </p:anim>
                                    <p:anim calcmode="lin" valueType="num">
                                      <p:cBhvr>
                                        <p:cTn id="9" dur="1000" fill="hold"/>
                                        <p:tgtEl>
                                          <p:spTgt spid="22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2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 grpId="0"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TextBox 1"/>
          <p:cNvSpPr txBox="1"/>
          <p:nvPr/>
        </p:nvSpPr>
        <p:spPr>
          <a:xfrm>
            <a:off x="551448" y="-231570"/>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29" name="Picture 19" descr="Picture 19"/>
          <p:cNvPicPr>
            <a:picLocks noChangeAspect="1"/>
          </p:cNvPicPr>
          <p:nvPr/>
        </p:nvPicPr>
        <p:blipFill>
          <a:blip r:embed="rId2"/>
          <a:srcRect l="7734" t="70000" b="15833"/>
          <a:stretch>
            <a:fillRect/>
          </a:stretch>
        </p:blipFill>
        <p:spPr>
          <a:xfrm>
            <a:off x="-47625" y="6110368"/>
            <a:ext cx="12264124" cy="971551"/>
          </a:xfrm>
          <a:prstGeom prst="rect">
            <a:avLst/>
          </a:prstGeom>
          <a:ln w="12700">
            <a:miter lim="400000"/>
          </a:ln>
        </p:spPr>
      </p:pic>
      <p:sp>
        <p:nvSpPr>
          <p:cNvPr id="230" name="TextBox 12"/>
          <p:cNvSpPr txBox="1"/>
          <p:nvPr/>
        </p:nvSpPr>
        <p:spPr>
          <a:xfrm>
            <a:off x="49166" y="1838618"/>
            <a:ext cx="12070649" cy="924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800" b="1"/>
            </a:pPr>
            <a:endParaRPr/>
          </a:p>
        </p:txBody>
      </p:sp>
      <p:grpSp>
        <p:nvGrpSpPr>
          <p:cNvPr id="234" name="Group 18"/>
          <p:cNvGrpSpPr/>
          <p:nvPr/>
        </p:nvGrpSpPr>
        <p:grpSpPr>
          <a:xfrm>
            <a:off x="45719" y="-1"/>
            <a:ext cx="1222095" cy="747633"/>
            <a:chOff x="0" y="0"/>
            <a:chExt cx="1222093" cy="747632"/>
          </a:xfrm>
        </p:grpSpPr>
        <p:sp>
          <p:nvSpPr>
            <p:cNvPr id="23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3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3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35" name="TextBox 21"/>
          <p:cNvSpPr txBox="1"/>
          <p:nvPr/>
        </p:nvSpPr>
        <p:spPr>
          <a:xfrm>
            <a:off x="1725021" y="837416"/>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“Pilate:  What Is Truth?”</a:t>
            </a:r>
            <a:endParaRPr dirty="0"/>
          </a:p>
        </p:txBody>
      </p:sp>
      <p:sp>
        <p:nvSpPr>
          <p:cNvPr id="236" name="the monarch. It was similar to “ God save the king ” but perhaps with more emphasis on the king’s own preoccupation with his own supposed immortality.…"/>
          <p:cNvSpPr txBox="1"/>
          <p:nvPr/>
        </p:nvSpPr>
        <p:spPr>
          <a:xfrm>
            <a:off x="103404" y="1385126"/>
            <a:ext cx="119621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dirty="0"/>
              <a:t>(Barnes, Barnes’ Notes on the Bible, Baker). </a:t>
            </a:r>
          </a:p>
          <a:p>
            <a:pPr algn="just">
              <a:defRPr sz="2700"/>
            </a:pPr>
            <a:r>
              <a:rPr lang="en-US" dirty="0"/>
              <a:t>       </a:t>
            </a:r>
            <a:r>
              <a:rPr lang="en-US" b="1" dirty="0"/>
              <a:t>Although the Jewish authorities had already condemned </a:t>
            </a:r>
            <a:r>
              <a:rPr lang="en-US" dirty="0"/>
              <a:t>Jesus to death, they knew that their condemnation had to be confirmed and carried out by Roman authority.  Rather than explicitly state the controversial nature of Jesus’ crime to a Gentile authority, they tried to get Pilate to take their word alone as sufficient grounds for Jesus’ execution.  The word “malefactor” merely means “evil doer”.  The word “criminal” would be a modern equivalent. </a:t>
            </a:r>
          </a:p>
          <a:p>
            <a:pPr algn="just">
              <a:defRPr sz="2700"/>
            </a:pPr>
            <a:r>
              <a:rPr lang="en-US" b="1" dirty="0"/>
              <a:t>       Fulfillment of prophecy (John 18: 32)</a:t>
            </a:r>
            <a:r>
              <a:rPr lang="en-US" dirty="0"/>
              <a:t>.  On numerous occasions (Matt.  20: 18-19; 26: 2; Mark 8: 31; 9: 31; 10: 33-34; and Luke 9: 22, 25, and 51), Jesus had told His disciples that He was headed to Jerusalem, where He would be rejected and killed.  That the means of His death would be by crucifixion is implied in statements about Him being “lifted up” (John 3: 14; and 12: 32-33).  In order for all of these prophecies to be fulfilled, the Jews needed to hand Jesus over to the Romans for </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30"/>
                                        </p:tgtEl>
                                        <p:attrNameLst>
                                          <p:attrName>style.visibility</p:attrName>
                                        </p:attrNameLst>
                                      </p:cBhvr>
                                      <p:to>
                                        <p:strVal val="visible"/>
                                      </p:to>
                                    </p:set>
                                    <p:anim calcmode="lin" valueType="num">
                                      <p:cBhvr>
                                        <p:cTn id="7" dur="1000" fill="hold"/>
                                        <p:tgtEl>
                                          <p:spTgt spid="230"/>
                                        </p:tgtEl>
                                        <p:attrNameLst>
                                          <p:attrName>ppt_w</p:attrName>
                                        </p:attrNameLst>
                                      </p:cBhvr>
                                      <p:tavLst>
                                        <p:tav tm="0">
                                          <p:val>
                                            <p:fltVal val="0"/>
                                          </p:val>
                                        </p:tav>
                                        <p:tav tm="100000">
                                          <p:val>
                                            <p:strVal val="#ppt_w"/>
                                          </p:val>
                                        </p:tav>
                                      </p:tavLst>
                                    </p:anim>
                                    <p:anim calcmode="lin" valueType="num">
                                      <p:cBhvr>
                                        <p:cTn id="8" dur="1000" fill="hold"/>
                                        <p:tgtEl>
                                          <p:spTgt spid="230"/>
                                        </p:tgtEl>
                                        <p:attrNameLst>
                                          <p:attrName>ppt_h</p:attrName>
                                        </p:attrNameLst>
                                      </p:cBhvr>
                                      <p:tavLst>
                                        <p:tav tm="0">
                                          <p:val>
                                            <p:fltVal val="0"/>
                                          </p:val>
                                        </p:tav>
                                        <p:tav tm="100000">
                                          <p:val>
                                            <p:strVal val="#ppt_h"/>
                                          </p:val>
                                        </p:tav>
                                      </p:tavLst>
                                    </p:anim>
                                    <p:anim calcmode="lin" valueType="num">
                                      <p:cBhvr>
                                        <p:cTn id="9" dur="1000" fill="hold"/>
                                        <p:tgtEl>
                                          <p:spTgt spid="23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3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 grpId="0"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TextBox 1"/>
          <p:cNvSpPr txBox="1"/>
          <p:nvPr/>
        </p:nvSpPr>
        <p:spPr>
          <a:xfrm>
            <a:off x="551448" y="-17086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239"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0" name="TextBox 12"/>
          <p:cNvSpPr txBox="1"/>
          <p:nvPr/>
        </p:nvSpPr>
        <p:spPr>
          <a:xfrm>
            <a:off x="98869" y="1264275"/>
            <a:ext cx="11971973" cy="549381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defRPr sz="2700"/>
            </a:pPr>
            <a:r>
              <a:rPr lang="en-US" dirty="0"/>
              <a:t>crucifixion. </a:t>
            </a:r>
          </a:p>
          <a:p>
            <a:pPr algn="just">
              <a:defRPr sz="2700"/>
            </a:pPr>
            <a:r>
              <a:rPr lang="en-US" b="1" dirty="0"/>
              <a:t>       The Old Testament stipulated that if a criminal </a:t>
            </a:r>
            <a:r>
              <a:rPr lang="en-US" dirty="0"/>
              <a:t>was executed and then hanged on a tree, his body must be taken down and buried by nightfall (Deut. 21:  22-23). This was because anyone so hanged was cursed by God, and leaving him hanging after nightfall would spread that curse upon the land itself.  Quoting this verse, Paul writes, “Christ hath redeemed us from the curse of the law, being made a curse for us:  for it is written, Cursed is everyone that </a:t>
            </a:r>
            <a:r>
              <a:rPr lang="en-US" dirty="0" err="1"/>
              <a:t>hangeth</a:t>
            </a:r>
            <a:r>
              <a:rPr lang="en-US" dirty="0"/>
              <a:t> on a tree” (Gal. 3: 13).  </a:t>
            </a:r>
          </a:p>
          <a:p>
            <a:pPr algn="just">
              <a:defRPr sz="2700"/>
            </a:pPr>
            <a:r>
              <a:rPr lang="en-US" dirty="0"/>
              <a:t>    </a:t>
            </a:r>
            <a:r>
              <a:rPr lang="en-US" b="1" dirty="0"/>
              <a:t>   In Jesus’ case, hanging on a tree </a:t>
            </a:r>
            <a:r>
              <a:rPr lang="en-US" dirty="0"/>
              <a:t>had to do with crucifixion.  As Peter writes, “Who His own self bare our sins in His own body on the tree” (I Peter 2: 24). </a:t>
            </a:r>
          </a:p>
          <a:p>
            <a:pPr algn="just">
              <a:defRPr sz="2700"/>
            </a:pPr>
            <a:r>
              <a:rPr lang="en-US" dirty="0"/>
              <a:t>      </a:t>
            </a:r>
            <a:r>
              <a:rPr lang="en-US" b="1" dirty="0"/>
              <a:t> Crucifixion was an extremely painful and humiliating </a:t>
            </a:r>
            <a:r>
              <a:rPr lang="en-US" dirty="0"/>
              <a:t>matter of death.  In some cases, a victim would hang on the cross for days before succumbing.  As </a:t>
            </a:r>
            <a:r>
              <a:rPr lang="en-US"/>
              <a:t>a </a:t>
            </a:r>
            <a:endParaRPr lang="en-US" dirty="0"/>
          </a:p>
        </p:txBody>
      </p:sp>
      <p:grpSp>
        <p:nvGrpSpPr>
          <p:cNvPr id="244" name="Group 18"/>
          <p:cNvGrpSpPr/>
          <p:nvPr/>
        </p:nvGrpSpPr>
        <p:grpSpPr>
          <a:xfrm>
            <a:off x="45719" y="-1"/>
            <a:ext cx="1222095" cy="747633"/>
            <a:chOff x="0" y="0"/>
            <a:chExt cx="1222093" cy="747632"/>
          </a:xfrm>
        </p:grpSpPr>
        <p:sp>
          <p:nvSpPr>
            <p:cNvPr id="241"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42"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43"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45" name="TextBox 21"/>
          <p:cNvSpPr txBox="1"/>
          <p:nvPr/>
        </p:nvSpPr>
        <p:spPr>
          <a:xfrm>
            <a:off x="1503853" y="75871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0"/>
                                        </p:tgtEl>
                                        <p:attrNameLst>
                                          <p:attrName>style.visibility</p:attrName>
                                        </p:attrNameLst>
                                      </p:cBhvr>
                                      <p:to>
                                        <p:strVal val="visible"/>
                                      </p:to>
                                    </p:set>
                                    <p:anim calcmode="lin" valueType="num">
                                      <p:cBhvr>
                                        <p:cTn id="7" dur="1000" fill="hold"/>
                                        <p:tgtEl>
                                          <p:spTgt spid="240"/>
                                        </p:tgtEl>
                                        <p:attrNameLst>
                                          <p:attrName>ppt_w</p:attrName>
                                        </p:attrNameLst>
                                      </p:cBhvr>
                                      <p:tavLst>
                                        <p:tav tm="0">
                                          <p:val>
                                            <p:fltVal val="0"/>
                                          </p:val>
                                        </p:tav>
                                        <p:tav tm="100000">
                                          <p:val>
                                            <p:strVal val="#ppt_w"/>
                                          </p:val>
                                        </p:tav>
                                      </p:tavLst>
                                    </p:anim>
                                    <p:anim calcmode="lin" valueType="num">
                                      <p:cBhvr>
                                        <p:cTn id="8" dur="1000" fill="hold"/>
                                        <p:tgtEl>
                                          <p:spTgt spid="240"/>
                                        </p:tgtEl>
                                        <p:attrNameLst>
                                          <p:attrName>ppt_h</p:attrName>
                                        </p:attrNameLst>
                                      </p:cBhvr>
                                      <p:tavLst>
                                        <p:tav tm="0">
                                          <p:val>
                                            <p:fltVal val="0"/>
                                          </p:val>
                                        </p:tav>
                                        <p:tav tm="100000">
                                          <p:val>
                                            <p:strVal val="#ppt_h"/>
                                          </p:val>
                                        </p:tav>
                                      </p:tavLst>
                                    </p:anim>
                                    <p:anim calcmode="lin" valueType="num">
                                      <p:cBhvr>
                                        <p:cTn id="9" dur="1000" fill="hold"/>
                                        <p:tgtEl>
                                          <p:spTgt spid="24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0"/>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 grpId="0"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48"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49" name="TextBox 12"/>
          <p:cNvSpPr txBox="1"/>
          <p:nvPr/>
        </p:nvSpPr>
        <p:spPr>
          <a:xfrm>
            <a:off x="110013" y="1366838"/>
            <a:ext cx="11971974"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public display, it was intended to strike fear into the hearts of those witnessing it, reinforcing the seriousness of breaking Roman law. </a:t>
            </a:r>
          </a:p>
          <a:p>
            <a:pPr algn="just">
              <a:lnSpc>
                <a:spcPct val="93000"/>
              </a:lnSpc>
              <a:defRPr sz="2700"/>
            </a:pPr>
            <a:r>
              <a:rPr lang="en-US" b="1" dirty="0"/>
              <a:t>       Realizing that the Jewish religious leaders </a:t>
            </a:r>
            <a:r>
              <a:rPr lang="en-US" dirty="0"/>
              <a:t>were trying to entangle him in some religious dispute, Pilate told them to deal with Jesus on their own.  When they made clear that they wanted Jesus’ death, a sentence beyond their legal authority, Pilate likely was surprised that Jesus could have done something to merit such a serious penalty.  He would have to examine Jesus personally to ascertain His guilt or innocence for himself. </a:t>
            </a:r>
          </a:p>
          <a:p>
            <a:pPr algn="just">
              <a:lnSpc>
                <a:spcPct val="93000"/>
              </a:lnSpc>
              <a:defRPr sz="2700"/>
            </a:pPr>
            <a:r>
              <a:rPr lang="en-US" b="1" dirty="0"/>
              <a:t>       The Jews take their case before Pilate (John 18: 28-32)</a:t>
            </a:r>
            <a:r>
              <a:rPr lang="en-US" dirty="0"/>
              <a:t>.  Jesus had been questioned by Annas and Caiaphas, and their next step in getting Him executed was to convince the Roman leaders that He was a threat worthy of death.  By this time, they had already condemned Jesus to death as a blasphemer under Jewish law (Mark 14: 63-64). Since they were under Roman rule, however, they did not have the   </a:t>
            </a:r>
          </a:p>
        </p:txBody>
      </p:sp>
      <p:grpSp>
        <p:nvGrpSpPr>
          <p:cNvPr id="253" name="Group 18"/>
          <p:cNvGrpSpPr/>
          <p:nvPr/>
        </p:nvGrpSpPr>
        <p:grpSpPr>
          <a:xfrm>
            <a:off x="45719" y="-1"/>
            <a:ext cx="1222095" cy="747633"/>
            <a:chOff x="0" y="0"/>
            <a:chExt cx="1222093" cy="747632"/>
          </a:xfrm>
        </p:grpSpPr>
        <p:sp>
          <p:nvSpPr>
            <p:cNvPr id="2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54" name="TextBox 21"/>
          <p:cNvSpPr txBox="1"/>
          <p:nvPr/>
        </p:nvSpPr>
        <p:spPr>
          <a:xfrm>
            <a:off x="1503853" y="81103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49"/>
                                        </p:tgtEl>
                                        <p:attrNameLst>
                                          <p:attrName>style.visibility</p:attrName>
                                        </p:attrNameLst>
                                      </p:cBhvr>
                                      <p:to>
                                        <p:strVal val="visible"/>
                                      </p:to>
                                    </p:set>
                                    <p:anim calcmode="lin" valueType="num">
                                      <p:cBhvr>
                                        <p:cTn id="7" dur="1000" fill="hold"/>
                                        <p:tgtEl>
                                          <p:spTgt spid="249"/>
                                        </p:tgtEl>
                                        <p:attrNameLst>
                                          <p:attrName>ppt_w</p:attrName>
                                        </p:attrNameLst>
                                      </p:cBhvr>
                                      <p:tavLst>
                                        <p:tav tm="0">
                                          <p:val>
                                            <p:fltVal val="0"/>
                                          </p:val>
                                        </p:tav>
                                        <p:tav tm="100000">
                                          <p:val>
                                            <p:strVal val="#ppt_w"/>
                                          </p:val>
                                        </p:tav>
                                      </p:tavLst>
                                    </p:anim>
                                    <p:anim calcmode="lin" valueType="num">
                                      <p:cBhvr>
                                        <p:cTn id="8" dur="1000" fill="hold"/>
                                        <p:tgtEl>
                                          <p:spTgt spid="249"/>
                                        </p:tgtEl>
                                        <p:attrNameLst>
                                          <p:attrName>ppt_h</p:attrName>
                                        </p:attrNameLst>
                                      </p:cBhvr>
                                      <p:tavLst>
                                        <p:tav tm="0">
                                          <p:val>
                                            <p:fltVal val="0"/>
                                          </p:val>
                                        </p:tav>
                                        <p:tav tm="100000">
                                          <p:val>
                                            <p:strVal val="#ppt_h"/>
                                          </p:val>
                                        </p:tav>
                                      </p:tavLst>
                                    </p:anim>
                                    <p:anim calcmode="lin" valueType="num">
                                      <p:cBhvr>
                                        <p:cTn id="9" dur="1000" fill="hold"/>
                                        <p:tgtEl>
                                          <p:spTgt spid="24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4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 grpId="0"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TextBox 1"/>
          <p:cNvSpPr txBox="1"/>
          <p:nvPr/>
        </p:nvSpPr>
        <p:spPr>
          <a:xfrm>
            <a:off x="656082" y="-249338"/>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5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58" name="TextBox 12"/>
          <p:cNvSpPr txBox="1"/>
          <p:nvPr/>
        </p:nvSpPr>
        <p:spPr>
          <a:xfrm>
            <a:off x="98869" y="1394879"/>
            <a:ext cx="11971973"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authority to execute any criminal.  Therefore, they needed Pilate to carry out their sentence. </a:t>
            </a:r>
          </a:p>
          <a:p>
            <a:pPr algn="just">
              <a:lnSpc>
                <a:spcPct val="93000"/>
              </a:lnSpc>
              <a:defRPr sz="2700"/>
            </a:pPr>
            <a:r>
              <a:rPr lang="en-US" b="1" dirty="0"/>
              <a:t>       The Jewish rulers and officers were religious</a:t>
            </a:r>
            <a:r>
              <a:rPr lang="en-US" dirty="0"/>
              <a:t>, but not righteous. They would not enter Pilate’s home because to go into a Gentile home would have made them ceremonially unclean and unable to eat the Passover.  They were unwilling to defile themselves in this way, but they had no problem with killing a man on falsified charges.  They celebrated Passover, but wanted to crucify the One who gave it. While they would reject Jesus’ claims to be the Son of God, if they were righteously worshipping God, they would have known that His claims were true (John 8: 42, 46 -47).  </a:t>
            </a:r>
          </a:p>
          <a:p>
            <a:pPr algn="just">
              <a:lnSpc>
                <a:spcPct val="93000"/>
              </a:lnSpc>
              <a:defRPr sz="2700"/>
            </a:pPr>
            <a:r>
              <a:rPr lang="en-US" b="1" dirty="0"/>
              <a:t>       Pilate did not adhere to or understand the Jews’ </a:t>
            </a:r>
            <a:r>
              <a:rPr lang="en-US" dirty="0"/>
              <a:t>religious practices, but he did not break or ignore them.  Therefore, he met them outside and asked them what they charged Jesus with.  The religious leaders did not answer with a particular  </a:t>
            </a:r>
          </a:p>
        </p:txBody>
      </p:sp>
      <p:grpSp>
        <p:nvGrpSpPr>
          <p:cNvPr id="262" name="Group 18"/>
          <p:cNvGrpSpPr/>
          <p:nvPr/>
        </p:nvGrpSpPr>
        <p:grpSpPr>
          <a:xfrm>
            <a:off x="45719" y="-19701"/>
            <a:ext cx="1238715" cy="1468373"/>
            <a:chOff x="0" y="0"/>
            <a:chExt cx="1238713" cy="1468372"/>
          </a:xfrm>
        </p:grpSpPr>
        <p:sp>
          <p:nvSpPr>
            <p:cNvPr id="259" name="TextBox 3"/>
            <p:cNvSpPr txBox="1"/>
            <p:nvPr/>
          </p:nvSpPr>
          <p:spPr>
            <a:xfrm>
              <a:off x="0" y="0"/>
              <a:ext cx="740987"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sp>
          <p:nvSpPr>
            <p:cNvPr id="260" name="TextBox 4"/>
            <p:cNvSpPr txBox="1"/>
            <p:nvPr/>
          </p:nvSpPr>
          <p:spPr>
            <a:xfrm>
              <a:off x="207259" y="358756"/>
              <a:ext cx="759812" cy="71057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B</a:t>
              </a:r>
            </a:p>
          </p:txBody>
        </p:sp>
        <p:sp>
          <p:nvSpPr>
            <p:cNvPr id="261" name="TextBox 5"/>
            <p:cNvSpPr txBox="1"/>
            <p:nvPr/>
          </p:nvSpPr>
          <p:spPr>
            <a:xfrm>
              <a:off x="477454" y="757799"/>
              <a:ext cx="761260" cy="710574"/>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4000" b="1">
                  <a:solidFill>
                    <a:srgbClr val="FF0000"/>
                  </a:solidFill>
                  <a:latin typeface="Alex Brush"/>
                  <a:ea typeface="Alex Brush"/>
                  <a:cs typeface="Alex Brush"/>
                  <a:sym typeface="Alex Brush"/>
                </a:defRPr>
              </a:lvl1pPr>
            </a:lstStyle>
            <a:p>
              <a:r>
                <a:t>C</a:t>
              </a:r>
            </a:p>
          </p:txBody>
        </p:sp>
      </p:grpSp>
      <p:sp>
        <p:nvSpPr>
          <p:cNvPr id="263" name="TextBox 21"/>
          <p:cNvSpPr txBox="1"/>
          <p:nvPr/>
        </p:nvSpPr>
        <p:spPr>
          <a:xfrm>
            <a:off x="1829656" y="745634"/>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
        <p:nvSpPr>
          <p:cNvPr id="264" name="Text"/>
          <p:cNvSpPr txBox="1"/>
          <p:nvPr/>
        </p:nvSpPr>
        <p:spPr>
          <a:xfrm>
            <a:off x="1985540" y="-668788"/>
            <a:ext cx="733014" cy="497841"/>
          </a:xfrm>
          <a:prstGeom prst="rect">
            <a:avLst/>
          </a:prstGeom>
          <a:ln w="12700">
            <a:miter lim="400000"/>
          </a:ln>
        </p:spPr>
        <p:txBody>
          <a:bodyPr wrap="none" lIns="45719" rIns="45719">
            <a:spAutoFit/>
          </a:bodyPr>
          <a:lstStyle/>
          <a:p>
            <a:pPr algn="just">
              <a:lnSpc>
                <a:spcPct val="93000"/>
              </a:lnSpc>
              <a:defRPr sz="2700"/>
            </a:pPr>
            <a:endParaRP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58"/>
                                        </p:tgtEl>
                                        <p:attrNameLst>
                                          <p:attrName>style.visibility</p:attrName>
                                        </p:attrNameLst>
                                      </p:cBhvr>
                                      <p:to>
                                        <p:strVal val="visible"/>
                                      </p:to>
                                    </p:set>
                                    <p:anim calcmode="lin" valueType="num">
                                      <p:cBhvr>
                                        <p:cTn id="7" dur="1000" fill="hold"/>
                                        <p:tgtEl>
                                          <p:spTgt spid="258"/>
                                        </p:tgtEl>
                                        <p:attrNameLst>
                                          <p:attrName>ppt_w</p:attrName>
                                        </p:attrNameLst>
                                      </p:cBhvr>
                                      <p:tavLst>
                                        <p:tav tm="0">
                                          <p:val>
                                            <p:fltVal val="0"/>
                                          </p:val>
                                        </p:tav>
                                        <p:tav tm="100000">
                                          <p:val>
                                            <p:strVal val="#ppt_w"/>
                                          </p:val>
                                        </p:tav>
                                      </p:tavLst>
                                    </p:anim>
                                    <p:anim calcmode="lin" valueType="num">
                                      <p:cBhvr>
                                        <p:cTn id="8" dur="1000" fill="hold"/>
                                        <p:tgtEl>
                                          <p:spTgt spid="258"/>
                                        </p:tgtEl>
                                        <p:attrNameLst>
                                          <p:attrName>ppt_h</p:attrName>
                                        </p:attrNameLst>
                                      </p:cBhvr>
                                      <p:tavLst>
                                        <p:tav tm="0">
                                          <p:val>
                                            <p:fltVal val="0"/>
                                          </p:val>
                                        </p:tav>
                                        <p:tav tm="100000">
                                          <p:val>
                                            <p:strVal val="#ppt_h"/>
                                          </p:val>
                                        </p:tav>
                                      </p:tavLst>
                                    </p:anim>
                                    <p:anim calcmode="lin" valueType="num">
                                      <p:cBhvr>
                                        <p:cTn id="9" dur="1000" fill="hold"/>
                                        <p:tgtEl>
                                          <p:spTgt spid="25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 grpId="0"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TextBox 1"/>
          <p:cNvSpPr txBox="1"/>
          <p:nvPr/>
        </p:nvSpPr>
        <p:spPr>
          <a:xfrm>
            <a:off x="660559" y="-148979"/>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67"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68" name="TextBox 12"/>
          <p:cNvSpPr txBox="1"/>
          <p:nvPr/>
        </p:nvSpPr>
        <p:spPr>
          <a:xfrm>
            <a:off x="98869" y="1449959"/>
            <a:ext cx="11971973" cy="530158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600"/>
            </a:pPr>
            <a:r>
              <a:rPr lang="en-US" dirty="0"/>
              <a:t>accusation; rather, they sanctimoniously blustered that they would not have brought Jesus to Pilate if He were not a criminal. </a:t>
            </a:r>
          </a:p>
          <a:p>
            <a:pPr algn="just">
              <a:lnSpc>
                <a:spcPct val="93000"/>
              </a:lnSpc>
              <a:defRPr sz="2600"/>
            </a:pPr>
            <a:r>
              <a:rPr lang="en-US" b="1" dirty="0"/>
              <a:t>       Understandably, Pilate immediately tried to dismiss </a:t>
            </a:r>
            <a:r>
              <a:rPr lang="en-US" dirty="0"/>
              <a:t>this case and told the Jews to judge Jesus according to their own law.  They responded by stating that it was unlawful for them to execute anyone.  Since Jesus was convicted of blasphemy (albeit with highly suspect evidence), they would have stoned Him to death if they could have (Lev.  24: 16 and John 8: 59). </a:t>
            </a:r>
          </a:p>
          <a:p>
            <a:pPr algn="just">
              <a:lnSpc>
                <a:spcPct val="93000"/>
              </a:lnSpc>
              <a:defRPr sz="2600"/>
            </a:pPr>
            <a:r>
              <a:rPr lang="en-US" dirty="0"/>
              <a:t>     </a:t>
            </a:r>
            <a:r>
              <a:rPr lang="en-US" b="1" dirty="0"/>
              <a:t>  John also shows that these proceedings fulfilled a prophecy </a:t>
            </a:r>
            <a:r>
              <a:rPr lang="en-US" dirty="0"/>
              <a:t>of Jesus Himself about the death He would die (19: 32).  In John 12: 32-33,  John demonstrates that Jesus’ references to being “lifted up” are a prediction of His crucifixion. </a:t>
            </a:r>
          </a:p>
          <a:p>
            <a:pPr algn="just">
              <a:lnSpc>
                <a:spcPct val="93000"/>
              </a:lnSpc>
              <a:defRPr sz="2600"/>
            </a:pPr>
            <a:r>
              <a:rPr lang="en-US" b="1" dirty="0"/>
              <a:t>       Two-way interrogation (John 18: 33-35)</a:t>
            </a:r>
            <a:r>
              <a:rPr lang="en-US" dirty="0"/>
              <a:t>. Pilate took Jesus back into the praetorium to question Him, away from the interference of the Jewish authorities.  Luke tells us that the Jews had told Pilate, “We found this fellow perverting the nation, and  </a:t>
            </a:r>
          </a:p>
          <a:p>
            <a:pPr algn="just">
              <a:lnSpc>
                <a:spcPct val="93000"/>
              </a:lnSpc>
              <a:defRPr sz="2600"/>
            </a:pPr>
            <a:r>
              <a:rPr lang="en-US" dirty="0"/>
              <a:t>       </a:t>
            </a:r>
          </a:p>
        </p:txBody>
      </p:sp>
      <p:grpSp>
        <p:nvGrpSpPr>
          <p:cNvPr id="272" name="Group 18"/>
          <p:cNvGrpSpPr/>
          <p:nvPr/>
        </p:nvGrpSpPr>
        <p:grpSpPr>
          <a:xfrm>
            <a:off x="45719" y="-1"/>
            <a:ext cx="1222095" cy="747633"/>
            <a:chOff x="0" y="0"/>
            <a:chExt cx="1222093" cy="747632"/>
          </a:xfrm>
        </p:grpSpPr>
        <p:sp>
          <p:nvSpPr>
            <p:cNvPr id="26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7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73" name="TextBox 21"/>
          <p:cNvSpPr txBox="1"/>
          <p:nvPr/>
        </p:nvSpPr>
        <p:spPr>
          <a:xfrm>
            <a:off x="1503853" y="78487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68"/>
                                        </p:tgtEl>
                                        <p:attrNameLst>
                                          <p:attrName>style.visibility</p:attrName>
                                        </p:attrNameLst>
                                      </p:cBhvr>
                                      <p:to>
                                        <p:strVal val="visible"/>
                                      </p:to>
                                    </p:set>
                                    <p:anim calcmode="lin" valueType="num">
                                      <p:cBhvr>
                                        <p:cTn id="7" dur="1000" fill="hold"/>
                                        <p:tgtEl>
                                          <p:spTgt spid="268"/>
                                        </p:tgtEl>
                                        <p:attrNameLst>
                                          <p:attrName>ppt_w</p:attrName>
                                        </p:attrNameLst>
                                      </p:cBhvr>
                                      <p:tavLst>
                                        <p:tav tm="0">
                                          <p:val>
                                            <p:fltVal val="0"/>
                                          </p:val>
                                        </p:tav>
                                        <p:tav tm="100000">
                                          <p:val>
                                            <p:strVal val="#ppt_w"/>
                                          </p:val>
                                        </p:tav>
                                      </p:tavLst>
                                    </p:anim>
                                    <p:anim calcmode="lin" valueType="num">
                                      <p:cBhvr>
                                        <p:cTn id="8" dur="1000" fill="hold"/>
                                        <p:tgtEl>
                                          <p:spTgt spid="268"/>
                                        </p:tgtEl>
                                        <p:attrNameLst>
                                          <p:attrName>ppt_h</p:attrName>
                                        </p:attrNameLst>
                                      </p:cBhvr>
                                      <p:tavLst>
                                        <p:tav tm="0">
                                          <p:val>
                                            <p:fltVal val="0"/>
                                          </p:val>
                                        </p:tav>
                                        <p:tav tm="100000">
                                          <p:val>
                                            <p:strVal val="#ppt_h"/>
                                          </p:val>
                                        </p:tav>
                                      </p:tavLst>
                                    </p:anim>
                                    <p:anim calcmode="lin" valueType="num">
                                      <p:cBhvr>
                                        <p:cTn id="9" dur="1000" fill="hold"/>
                                        <p:tgtEl>
                                          <p:spTgt spid="26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6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 grpId="0"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TextBox 1"/>
          <p:cNvSpPr txBox="1"/>
          <p:nvPr/>
        </p:nvSpPr>
        <p:spPr>
          <a:xfrm>
            <a:off x="551448" y="-170862"/>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pic>
        <p:nvPicPr>
          <p:cNvPr id="276"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77" name="TextBox 12"/>
          <p:cNvSpPr txBox="1"/>
          <p:nvPr/>
        </p:nvSpPr>
        <p:spPr>
          <a:xfrm>
            <a:off x="98869" y="1419149"/>
            <a:ext cx="11971973" cy="511537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forbidding to give tribute to Caesar, saying that he himself is Christ a king” (Luke 23: 2).  Clearly, they were accusing Jesus of being a political insurrectionist, and therefore a threat to Roman authority. </a:t>
            </a:r>
          </a:p>
          <a:p>
            <a:pPr algn="just">
              <a:lnSpc>
                <a:spcPct val="93000"/>
              </a:lnSpc>
              <a:defRPr sz="2700"/>
            </a:pPr>
            <a:r>
              <a:rPr lang="en-US" b="1" dirty="0"/>
              <a:t>       Having no doubt dealt with the Jews falsely accusing others</a:t>
            </a:r>
            <a:r>
              <a:rPr lang="en-US" dirty="0"/>
              <a:t>, Pilate knew that he had to question Jesus himself if he was going to take responsibility for His punishment and whatever consequences it might precipitate.  If the charges turned out to be false, Pilate did not wish to be a pawn of the Jewish leaders to carry out their dirty work. </a:t>
            </a:r>
          </a:p>
          <a:p>
            <a:pPr algn="just">
              <a:lnSpc>
                <a:spcPct val="93000"/>
              </a:lnSpc>
              <a:defRPr sz="2700"/>
            </a:pPr>
            <a:r>
              <a:rPr lang="en-US" b="1" dirty="0"/>
              <a:t>       When asked pointedly if He claimed to be the King of the Jews</a:t>
            </a:r>
            <a:r>
              <a:rPr lang="en-US" dirty="0"/>
              <a:t>, Jesus answered as He often did by asking another question.  He wanted to know if this was Pilate’s own inquiry or if he was merely repeating what others had told him. “Now who was the interrogator?  Suddenly, Pilate was on trial before the Judge of Heaven and earth…Jesus understood the rules of evidence, and He knew hearsay </a:t>
            </a:r>
          </a:p>
        </p:txBody>
      </p:sp>
      <p:grpSp>
        <p:nvGrpSpPr>
          <p:cNvPr id="281" name="Group 18"/>
          <p:cNvGrpSpPr/>
          <p:nvPr/>
        </p:nvGrpSpPr>
        <p:grpSpPr>
          <a:xfrm>
            <a:off x="45719" y="-1"/>
            <a:ext cx="1222095" cy="747633"/>
            <a:chOff x="0" y="0"/>
            <a:chExt cx="1222093" cy="747632"/>
          </a:xfrm>
        </p:grpSpPr>
        <p:sp>
          <p:nvSpPr>
            <p:cNvPr id="278"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79"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0"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82" name="TextBox 21"/>
          <p:cNvSpPr txBox="1"/>
          <p:nvPr/>
        </p:nvSpPr>
        <p:spPr>
          <a:xfrm>
            <a:off x="1492708" y="837189"/>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77"/>
                                        </p:tgtEl>
                                        <p:attrNameLst>
                                          <p:attrName>style.visibility</p:attrName>
                                        </p:attrNameLst>
                                      </p:cBhvr>
                                      <p:to>
                                        <p:strVal val="visible"/>
                                      </p:to>
                                    </p:set>
                                    <p:anim calcmode="lin" valueType="num">
                                      <p:cBhvr>
                                        <p:cTn id="7" dur="1000" fill="hold"/>
                                        <p:tgtEl>
                                          <p:spTgt spid="277"/>
                                        </p:tgtEl>
                                        <p:attrNameLst>
                                          <p:attrName>ppt_w</p:attrName>
                                        </p:attrNameLst>
                                      </p:cBhvr>
                                      <p:tavLst>
                                        <p:tav tm="0">
                                          <p:val>
                                            <p:fltVal val="0"/>
                                          </p:val>
                                        </p:tav>
                                        <p:tav tm="100000">
                                          <p:val>
                                            <p:strVal val="#ppt_w"/>
                                          </p:val>
                                        </p:tav>
                                      </p:tavLst>
                                    </p:anim>
                                    <p:anim calcmode="lin" valueType="num">
                                      <p:cBhvr>
                                        <p:cTn id="8" dur="1000" fill="hold"/>
                                        <p:tgtEl>
                                          <p:spTgt spid="277"/>
                                        </p:tgtEl>
                                        <p:attrNameLst>
                                          <p:attrName>ppt_h</p:attrName>
                                        </p:attrNameLst>
                                      </p:cBhvr>
                                      <p:tavLst>
                                        <p:tav tm="0">
                                          <p:val>
                                            <p:fltVal val="0"/>
                                          </p:val>
                                        </p:tav>
                                        <p:tav tm="100000">
                                          <p:val>
                                            <p:strVal val="#ppt_h"/>
                                          </p:val>
                                        </p:tav>
                                      </p:tavLst>
                                    </p:anim>
                                    <p:anim calcmode="lin" valueType="num">
                                      <p:cBhvr>
                                        <p:cTn id="9" dur="1000" fill="hold"/>
                                        <p:tgtEl>
                                          <p:spTgt spid="27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77"/>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7" grpId="0"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 name="TextBox 1"/>
          <p:cNvSpPr txBox="1"/>
          <p:nvPr/>
        </p:nvSpPr>
        <p:spPr>
          <a:xfrm>
            <a:off x="551448" y="-314734"/>
            <a:ext cx="11531441" cy="9169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400">
                <a:latin typeface="Monotype Corsiva"/>
                <a:ea typeface="Monotype Corsiva"/>
                <a:cs typeface="Monotype Corsiva"/>
                <a:sym typeface="Monotype Corsiva"/>
              </a:defRPr>
            </a:lvl1pPr>
          </a:lstStyle>
          <a:p>
            <a:r>
              <a:t>“Open Church – Open Bible”</a:t>
            </a:r>
          </a:p>
        </p:txBody>
      </p:sp>
      <p:pic>
        <p:nvPicPr>
          <p:cNvPr id="285" name="Picture 19" descr="Picture 19"/>
          <p:cNvPicPr>
            <a:picLocks noChangeAspect="1"/>
          </p:cNvPicPr>
          <p:nvPr/>
        </p:nvPicPr>
        <p:blipFill>
          <a:blip r:embed="rId2"/>
          <a:srcRect l="7734" t="70000" b="15833"/>
          <a:stretch>
            <a:fillRect/>
          </a:stretch>
        </p:blipFill>
        <p:spPr>
          <a:xfrm>
            <a:off x="-47261" y="5914178"/>
            <a:ext cx="12264125" cy="971551"/>
          </a:xfrm>
          <a:prstGeom prst="rect">
            <a:avLst/>
          </a:prstGeom>
          <a:ln w="12700">
            <a:miter lim="400000"/>
          </a:ln>
        </p:spPr>
      </p:pic>
      <p:sp>
        <p:nvSpPr>
          <p:cNvPr id="286" name="TextBox 12"/>
          <p:cNvSpPr txBox="1"/>
          <p:nvPr/>
        </p:nvSpPr>
        <p:spPr>
          <a:xfrm>
            <a:off x="98856" y="1125540"/>
            <a:ext cx="11971974" cy="588815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convictions were prohibited.  But Pilate responded like a seasoned, cynical politician” (Sproul). </a:t>
            </a:r>
          </a:p>
          <a:p>
            <a:pPr algn="just">
              <a:lnSpc>
                <a:spcPct val="93000"/>
              </a:lnSpc>
              <a:defRPr sz="2700"/>
            </a:pPr>
            <a:r>
              <a:rPr lang="en-US" b="1" dirty="0"/>
              <a:t>       “Pilate may also have been expressing his surprise </a:t>
            </a:r>
            <a:r>
              <a:rPr lang="en-US" dirty="0"/>
              <a:t>that Jesus did not look like a pretender to the vacant throne of Judaism.  He had expected to meet a sullen or belligerent rebel and met instead the calm majesty of confident superiority. He could not reconcile the character of the prisoner with the charge brought against him” (Barker and </a:t>
            </a:r>
            <a:r>
              <a:rPr lang="en-US" dirty="0" err="1"/>
              <a:t>Kohlenberger</a:t>
            </a:r>
            <a:r>
              <a:rPr lang="en-US" dirty="0"/>
              <a:t>, eds., The Expositor’s Bible Commentary, Abridged, Zondervan). </a:t>
            </a:r>
          </a:p>
          <a:p>
            <a:pPr algn="just">
              <a:lnSpc>
                <a:spcPct val="93000"/>
              </a:lnSpc>
              <a:defRPr sz="2700"/>
            </a:pPr>
            <a:r>
              <a:rPr lang="en-US" dirty="0"/>
              <a:t>    </a:t>
            </a:r>
            <a:r>
              <a:rPr lang="en-US" b="1" dirty="0"/>
              <a:t>   To Jesus’ question, Pilate answered, “Am I a Jew?”  (</a:t>
            </a:r>
            <a:r>
              <a:rPr lang="en-US" dirty="0"/>
              <a:t>John 18: 35). Obviously, he was not, and the grammatical form of the question expects a negative answer.  As the chief Roman official in the region, Pilate was not used to being questioned or challenged; he wanted answers to his questions, not counter questions from the accused.  Further, he had no interest in the Jews and their obsessions with messiahs and prophecies.  He needed to know only one thing:  Did Jesus’   </a:t>
            </a:r>
          </a:p>
          <a:p>
            <a:pPr algn="just">
              <a:lnSpc>
                <a:spcPct val="93000"/>
              </a:lnSpc>
              <a:defRPr sz="2700"/>
            </a:pPr>
            <a:r>
              <a:rPr lang="en-US" dirty="0"/>
              <a:t>    </a:t>
            </a:r>
            <a:r>
              <a:rPr dirty="0"/>
              <a:t>                    </a:t>
            </a:r>
          </a:p>
        </p:txBody>
      </p:sp>
      <p:grpSp>
        <p:nvGrpSpPr>
          <p:cNvPr id="290" name="Group 18"/>
          <p:cNvGrpSpPr/>
          <p:nvPr/>
        </p:nvGrpSpPr>
        <p:grpSpPr>
          <a:xfrm>
            <a:off x="19561" y="-156952"/>
            <a:ext cx="1222095" cy="747633"/>
            <a:chOff x="0" y="0"/>
            <a:chExt cx="1222093" cy="747632"/>
          </a:xfrm>
        </p:grpSpPr>
        <p:sp>
          <p:nvSpPr>
            <p:cNvPr id="287"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88"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89"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91" name="TextBox 21"/>
          <p:cNvSpPr txBox="1"/>
          <p:nvPr/>
        </p:nvSpPr>
        <p:spPr>
          <a:xfrm>
            <a:off x="1492708" y="58868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iterate>
                                    <p:tmAbs val="0"/>
                                  </p:iterate>
                                  <p:childTnLst>
                                    <p:set>
                                      <p:cBhvr>
                                        <p:cTn id="6" fill="hold"/>
                                        <p:tgtEl>
                                          <p:spTgt spid="286"/>
                                        </p:tgtEl>
                                        <p:attrNameLst>
                                          <p:attrName>style.visibility</p:attrName>
                                        </p:attrNameLst>
                                      </p:cBhvr>
                                      <p:to>
                                        <p:strVal val="visible"/>
                                      </p:to>
                                    </p:set>
                                    <p:anim calcmode="lin" valueType="num">
                                      <p:cBhvr>
                                        <p:cTn id="7" dur="1000" fill="hold"/>
                                        <p:tgtEl>
                                          <p:spTgt spid="286"/>
                                        </p:tgtEl>
                                        <p:attrNameLst>
                                          <p:attrName>ppt_w</p:attrName>
                                        </p:attrNameLst>
                                      </p:cBhvr>
                                      <p:tavLst>
                                        <p:tav tm="0">
                                          <p:val>
                                            <p:fltVal val="0"/>
                                          </p:val>
                                        </p:tav>
                                        <p:tav tm="100000">
                                          <p:val>
                                            <p:strVal val="#ppt_w"/>
                                          </p:val>
                                        </p:tav>
                                      </p:tavLst>
                                    </p:anim>
                                    <p:anim calcmode="lin" valueType="num">
                                      <p:cBhvr>
                                        <p:cTn id="8" dur="1000" fill="hold"/>
                                        <p:tgtEl>
                                          <p:spTgt spid="286"/>
                                        </p:tgtEl>
                                        <p:attrNameLst>
                                          <p:attrName>ppt_h</p:attrName>
                                        </p:attrNameLst>
                                      </p:cBhvr>
                                      <p:tavLst>
                                        <p:tav tm="0">
                                          <p:val>
                                            <p:fltVal val="0"/>
                                          </p:val>
                                        </p:tav>
                                        <p:tav tm="100000">
                                          <p:val>
                                            <p:strVal val="#ppt_h"/>
                                          </p:val>
                                        </p:tav>
                                      </p:tavLst>
                                    </p:anim>
                                    <p:anim calcmode="lin" valueType="num">
                                      <p:cBhvr>
                                        <p:cTn id="9" dur="1000" fill="hold"/>
                                        <p:tgtEl>
                                          <p:spTgt spid="28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8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 grpId="0" animBg="1" advAuto="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3" name="Picture 26" descr="Picture 26"/>
          <p:cNvPicPr>
            <a:picLocks noChangeAspect="1"/>
          </p:cNvPicPr>
          <p:nvPr/>
        </p:nvPicPr>
        <p:blipFill>
          <a:blip r:embed="rId2"/>
          <a:srcRect l="8131" t="74303" b="11529"/>
          <a:stretch>
            <a:fillRect/>
          </a:stretch>
        </p:blipFill>
        <p:spPr>
          <a:xfrm>
            <a:off x="-919430" y="5679118"/>
            <a:ext cx="15099232" cy="1205646"/>
          </a:xfrm>
          <a:prstGeom prst="rect">
            <a:avLst/>
          </a:prstGeom>
          <a:ln w="12700">
            <a:miter lim="400000"/>
          </a:ln>
        </p:spPr>
      </p:pic>
      <p:sp>
        <p:nvSpPr>
          <p:cNvPr id="294"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95" name="TextBox 12"/>
          <p:cNvSpPr txBox="1"/>
          <p:nvPr/>
        </p:nvSpPr>
        <p:spPr>
          <a:xfrm>
            <a:off x="214647" y="1421726"/>
            <a:ext cx="11762705" cy="55017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just">
              <a:lnSpc>
                <a:spcPct val="93000"/>
              </a:lnSpc>
              <a:defRPr sz="2700"/>
            </a:pPr>
            <a:r>
              <a:rPr lang="en-US" dirty="0"/>
              <a:t>alleged claim to be King of the Jews pose a threat to Roman occupation and stability?  Was He planning to overthrow Roman rule? </a:t>
            </a:r>
          </a:p>
          <a:p>
            <a:pPr algn="just">
              <a:lnSpc>
                <a:spcPct val="93000"/>
              </a:lnSpc>
              <a:defRPr sz="2700"/>
            </a:pPr>
            <a:r>
              <a:rPr lang="en-US" dirty="0"/>
              <a:t>    </a:t>
            </a:r>
            <a:r>
              <a:rPr lang="en-US" b="1" dirty="0"/>
              <a:t>   Pilate’s agitated response indicates that he was feeling </a:t>
            </a:r>
            <a:r>
              <a:rPr lang="en-US" dirty="0"/>
              <a:t>frustrated with the entire affair.  He wanted to establish what Jesus’ legal culpability was under Roman law, if any, and get back to his morning's business.  “What have you done?” he asked Christ tersely but emphatically. </a:t>
            </a:r>
          </a:p>
          <a:p>
            <a:pPr algn="just">
              <a:lnSpc>
                <a:spcPct val="93000"/>
              </a:lnSpc>
              <a:defRPr sz="2700"/>
            </a:pPr>
            <a:r>
              <a:rPr lang="en-US" b="1" dirty="0"/>
              <a:t>       A different kind of Kingdom (John 18: 36)</a:t>
            </a:r>
            <a:r>
              <a:rPr lang="en-US" dirty="0"/>
              <a:t>.  Jesus’ calmly profound  response to Pilate’s impatience changes the entire atmosphere of the interrogation. “My kingdom is not of this world” is significant on many levels.  For Pilate, it was a direct clarification that Jesus was indeed no political threat to Rome. Rome’s empire was of this present world only.  The proof that Jesus had no such designs upon Rome's authority was that His servants did not fight to prevent His arrest. Jesus’ kingdom was of another kind entirely.</a:t>
            </a:r>
          </a:p>
          <a:p>
            <a:pPr algn="just">
              <a:lnSpc>
                <a:spcPct val="93000"/>
              </a:lnSpc>
              <a:defRPr sz="2700"/>
            </a:pPr>
            <a:r>
              <a:rPr lang="en-US" dirty="0"/>
              <a:t>  </a:t>
            </a:r>
            <a:endParaRPr dirty="0"/>
          </a:p>
        </p:txBody>
      </p:sp>
      <p:grpSp>
        <p:nvGrpSpPr>
          <p:cNvPr id="299" name="Group 16"/>
          <p:cNvGrpSpPr/>
          <p:nvPr/>
        </p:nvGrpSpPr>
        <p:grpSpPr>
          <a:xfrm>
            <a:off x="45719" y="-1"/>
            <a:ext cx="1222095" cy="747633"/>
            <a:chOff x="0" y="0"/>
            <a:chExt cx="1222093" cy="747632"/>
          </a:xfrm>
        </p:grpSpPr>
        <p:sp>
          <p:nvSpPr>
            <p:cNvPr id="296"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97"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98"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0" name="TextBox 15"/>
          <p:cNvSpPr txBox="1"/>
          <p:nvPr/>
        </p:nvSpPr>
        <p:spPr>
          <a:xfrm>
            <a:off x="1503853" y="933640"/>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dirty="0"/>
              <a:t>“</a:t>
            </a:r>
            <a:r>
              <a:rPr lang="en-US" dirty="0"/>
              <a:t>Pilate:  What Is Truth?</a:t>
            </a:r>
            <a:r>
              <a:rPr dirty="0"/>
              <a:t>”</a:t>
            </a:r>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95"/>
                                        </p:tgtEl>
                                        <p:attrNameLst>
                                          <p:attrName>style.visibility</p:attrName>
                                        </p:attrNameLst>
                                      </p:cBhvr>
                                      <p:to>
                                        <p:strVal val="visible"/>
                                      </p:to>
                                    </p:set>
                                    <p:anim calcmode="lin" valueType="num">
                                      <p:cBhvr>
                                        <p:cTn id="7" dur="500" fill="hold"/>
                                        <p:tgtEl>
                                          <p:spTgt spid="295"/>
                                        </p:tgtEl>
                                        <p:attrNameLst>
                                          <p:attrName>ppt_x</p:attrName>
                                        </p:attrNameLst>
                                      </p:cBhvr>
                                      <p:tavLst>
                                        <p:tav tm="0">
                                          <p:val>
                                            <p:strVal val="#ppt_x"/>
                                          </p:val>
                                        </p:tav>
                                        <p:tav tm="100000">
                                          <p:val>
                                            <p:strVal val="#ppt_x"/>
                                          </p:val>
                                        </p:tav>
                                      </p:tavLst>
                                    </p:anim>
                                    <p:anim calcmode="lin" valueType="num">
                                      <p:cBhvr>
                                        <p:cTn id="8" dur="500" fill="hold"/>
                                        <p:tgtEl>
                                          <p:spTgt spid="2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 grpId="0"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 name="Picture 4" descr="Picture 4"/>
          <p:cNvPicPr>
            <a:picLocks noChangeAspect="1"/>
          </p:cNvPicPr>
          <p:nvPr/>
        </p:nvPicPr>
        <p:blipFill>
          <a:blip r:embed="rId2"/>
          <a:stretch>
            <a:fillRect/>
          </a:stretch>
        </p:blipFill>
        <p:spPr>
          <a:xfrm>
            <a:off x="350045" y="382521"/>
            <a:ext cx="2743201" cy="914401"/>
          </a:xfrm>
          <a:prstGeom prst="rect">
            <a:avLst/>
          </a:prstGeom>
          <a:ln w="12700">
            <a:miter lim="400000"/>
          </a:ln>
        </p:spPr>
      </p:pic>
      <p:pic>
        <p:nvPicPr>
          <p:cNvPr id="140" name="Picture 15" descr="Picture 15"/>
          <p:cNvPicPr>
            <a:picLocks noChangeAspect="1"/>
          </p:cNvPicPr>
          <p:nvPr/>
        </p:nvPicPr>
        <p:blipFill>
          <a:blip r:embed="rId2"/>
          <a:stretch>
            <a:fillRect/>
          </a:stretch>
        </p:blipFill>
        <p:spPr>
          <a:xfrm>
            <a:off x="9099649" y="382521"/>
            <a:ext cx="2743201" cy="914401"/>
          </a:xfrm>
          <a:prstGeom prst="rect">
            <a:avLst/>
          </a:prstGeom>
          <a:ln w="12700">
            <a:miter lim="400000"/>
          </a:ln>
        </p:spPr>
      </p:pic>
      <p:grpSp>
        <p:nvGrpSpPr>
          <p:cNvPr id="143" name="Picture 18"/>
          <p:cNvGrpSpPr/>
          <p:nvPr/>
        </p:nvGrpSpPr>
        <p:grpSpPr>
          <a:xfrm>
            <a:off x="3307079" y="340890"/>
            <a:ext cx="5577842" cy="3056859"/>
            <a:chOff x="0" y="0"/>
            <a:chExt cx="5577840" cy="3056857"/>
          </a:xfrm>
        </p:grpSpPr>
        <p:sp>
          <p:nvSpPr>
            <p:cNvPr id="141" name="Shape"/>
            <p:cNvSpPr/>
            <p:nvPr/>
          </p:nvSpPr>
          <p:spPr>
            <a:xfrm>
              <a:off x="0" y="-1"/>
              <a:ext cx="5577841" cy="305685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19627" y="0"/>
                  </a:lnTo>
                  <a:lnTo>
                    <a:pt x="21600" y="3600"/>
                  </a:lnTo>
                  <a:lnTo>
                    <a:pt x="21600" y="21600"/>
                  </a:lnTo>
                  <a:lnTo>
                    <a:pt x="21600" y="21600"/>
                  </a:lnTo>
                  <a:lnTo>
                    <a:pt x="1973" y="21600"/>
                  </a:lnTo>
                  <a:lnTo>
                    <a:pt x="0" y="18000"/>
                  </a:lnTo>
                  <a:lnTo>
                    <a:pt x="0" y="0"/>
                  </a:lnTo>
                  <a:close/>
                </a:path>
              </a:pathLst>
            </a:custGeom>
            <a:solidFill>
              <a:srgbClr val="EDEDED"/>
            </a:solidFill>
            <a:ln w="12700" cap="flat">
              <a:noFill/>
              <a:miter lim="400000"/>
            </a:ln>
            <a:effectLst/>
          </p:spPr>
          <p:txBody>
            <a:bodyPr wrap="square" lIns="45719" tIns="45719" rIns="45719" bIns="45719" numCol="1" anchor="ctr">
              <a:noAutofit/>
            </a:bodyPr>
            <a:lstStyle/>
            <a:p>
              <a:endParaRPr/>
            </a:p>
          </p:txBody>
        </p:sp>
        <p:pic>
          <p:nvPicPr>
            <p:cNvPr id="142" name="image3.jpeg" descr="image3.jpeg"/>
            <p:cNvPicPr>
              <a:picLocks noChangeAspect="1"/>
            </p:cNvPicPr>
            <p:nvPr/>
          </p:nvPicPr>
          <p:blipFill>
            <a:blip r:embed="rId3"/>
            <a:srcRect r="2" b="4"/>
            <a:stretch>
              <a:fillRect/>
            </a:stretch>
          </p:blipFill>
          <p:spPr>
            <a:xfrm>
              <a:off x="0" y="0"/>
              <a:ext cx="5577682" cy="305673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18002"/>
                  </a:lnTo>
                  <a:lnTo>
                    <a:pt x="1973" y="21600"/>
                  </a:lnTo>
                  <a:lnTo>
                    <a:pt x="21600" y="21600"/>
                  </a:lnTo>
                  <a:lnTo>
                    <a:pt x="21600" y="3601"/>
                  </a:lnTo>
                  <a:lnTo>
                    <a:pt x="19628" y="0"/>
                  </a:lnTo>
                  <a:lnTo>
                    <a:pt x="0" y="0"/>
                  </a:lnTo>
                  <a:close/>
                </a:path>
              </a:pathLst>
            </a:custGeom>
            <a:ln w="12700" cap="flat">
              <a:noFill/>
              <a:miter lim="400000"/>
            </a:ln>
            <a:effectLst>
              <a:outerShdw blurRad="88900" rotWithShape="0">
                <a:srgbClr val="000000">
                  <a:alpha val="45000"/>
                </a:srgbClr>
              </a:outerShdw>
            </a:effectLst>
          </p:spPr>
        </p:pic>
      </p:grpSp>
      <p:pic>
        <p:nvPicPr>
          <p:cNvPr id="144" name="Picture 5" descr="Picture 5"/>
          <p:cNvPicPr>
            <a:picLocks noChangeAspect="1"/>
          </p:cNvPicPr>
          <p:nvPr/>
        </p:nvPicPr>
        <p:blipFill>
          <a:blip r:embed="rId4"/>
          <a:srcRect l="7734" t="70000" b="15833"/>
          <a:stretch>
            <a:fillRect/>
          </a:stretch>
        </p:blipFill>
        <p:spPr>
          <a:xfrm>
            <a:off x="-47625" y="6110368"/>
            <a:ext cx="12264124" cy="971551"/>
          </a:xfrm>
          <a:prstGeom prst="rect">
            <a:avLst/>
          </a:prstGeom>
          <a:ln w="12700">
            <a:miter lim="400000"/>
          </a:ln>
        </p:spPr>
      </p:pic>
      <p:sp>
        <p:nvSpPr>
          <p:cNvPr id="145" name="TextBox 17"/>
          <p:cNvSpPr txBox="1"/>
          <p:nvPr/>
        </p:nvSpPr>
        <p:spPr>
          <a:xfrm>
            <a:off x="202480" y="3260628"/>
            <a:ext cx="11787040" cy="35372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4000"/>
              </a:lnSpc>
              <a:defRPr sz="7000">
                <a:latin typeface="&amp;Championship"/>
                <a:ea typeface="&amp;Championship"/>
                <a:cs typeface="&amp;Championship"/>
                <a:sym typeface="&amp;Championship"/>
              </a:defRPr>
            </a:pPr>
            <a:r>
              <a:rPr sz="6200" dirty="0"/>
              <a:t>Sunday Church School </a:t>
            </a:r>
            <a:r>
              <a:rPr dirty="0"/>
              <a:t> </a:t>
            </a:r>
          </a:p>
          <a:p>
            <a:pPr algn="ctr">
              <a:lnSpc>
                <a:spcPct val="114000"/>
              </a:lnSpc>
              <a:defRPr sz="6200">
                <a:latin typeface="&amp;Championship"/>
                <a:ea typeface="&amp;Championship"/>
                <a:cs typeface="&amp;Championship"/>
                <a:sym typeface="&amp;Championship"/>
              </a:defRPr>
            </a:pPr>
            <a:r>
              <a:rPr lang="en-US" dirty="0"/>
              <a:t>FEBRUARY 13</a:t>
            </a:r>
            <a:r>
              <a:rPr dirty="0"/>
              <a:t>, 202</a:t>
            </a:r>
            <a:r>
              <a:rPr lang="en-US" dirty="0"/>
              <a:t>2</a:t>
            </a:r>
            <a:endParaRPr dirty="0"/>
          </a:p>
          <a:p>
            <a:pPr algn="ctr">
              <a:lnSpc>
                <a:spcPct val="90000"/>
              </a:lnSpc>
              <a:defRPr sz="4000"/>
            </a:pPr>
            <a:r>
              <a:rPr dirty="0"/>
              <a:t>“</a:t>
            </a:r>
            <a:r>
              <a:rPr lang="en-US" dirty="0"/>
              <a:t>Pilate:  What Is Truth?</a:t>
            </a:r>
            <a:r>
              <a:rPr dirty="0"/>
              <a:t>”</a:t>
            </a:r>
          </a:p>
          <a:p>
            <a:pPr algn="ctr">
              <a:lnSpc>
                <a:spcPct val="90000"/>
              </a:lnSpc>
              <a:defRPr sz="4000"/>
            </a:pPr>
            <a:r>
              <a:rPr dirty="0"/>
              <a:t> </a:t>
            </a:r>
            <a:r>
              <a:rPr lang="en-US" dirty="0"/>
              <a:t>John 18: 28-40</a:t>
            </a:r>
            <a:r>
              <a:rPr dirty="0"/>
              <a:t> </a:t>
            </a:r>
          </a:p>
        </p:txBody>
      </p:sp>
    </p:spTree>
  </p:cSld>
  <p:clrMapOvr>
    <a:masterClrMapping/>
  </p:clrMapOvr>
  <mc:AlternateContent xmlns:mc="http://schemas.openxmlformats.org/markup-compatibility/2006" xmlns:p14="http://schemas.microsoft.com/office/powerpoint/2010/main">
    <mc:Choice Requires="p14">
      <p:transition spd="slow" p14:dur="1200">
        <p14:doors dir="vert"/>
      </p:transition>
    </mc:Choice>
    <mc:Fallback xmlns="" xmlns:m="http://schemas.openxmlformats.org/officeDocument/2006/math" xmlns:a14="http://schemas.microsoft.com/office/drawing/2010/main">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2" name="Picture 26" descr="Picture 26"/>
          <p:cNvPicPr>
            <a:picLocks noChangeAspect="1"/>
          </p:cNvPicPr>
          <p:nvPr/>
        </p:nvPicPr>
        <p:blipFill>
          <a:blip r:embed="rId2"/>
          <a:srcRect l="8131" t="74303" b="11529"/>
          <a:stretch>
            <a:fillRect/>
          </a:stretch>
        </p:blipFill>
        <p:spPr>
          <a:xfrm>
            <a:off x="-1251033" y="5525560"/>
            <a:ext cx="15099233" cy="1205645"/>
          </a:xfrm>
          <a:prstGeom prst="rect">
            <a:avLst/>
          </a:prstGeom>
          <a:ln w="12700">
            <a:miter lim="400000"/>
          </a:ln>
        </p:spPr>
      </p:pic>
      <p:sp>
        <p:nvSpPr>
          <p:cNvPr id="303"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04" name="TextBox 12"/>
          <p:cNvSpPr txBox="1"/>
          <p:nvPr/>
        </p:nvSpPr>
        <p:spPr>
          <a:xfrm>
            <a:off x="220026" y="1538830"/>
            <a:ext cx="11971974" cy="485395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387684" indent="-387684" algn="just">
              <a:lnSpc>
                <a:spcPct val="97000"/>
              </a:lnSpc>
              <a:buSzPct val="100000"/>
              <a:buAutoNum type="arabicPeriod"/>
              <a:defRPr sz="2900"/>
            </a:pPr>
            <a:r>
              <a:rPr lang="en-US" dirty="0"/>
              <a:t>Some religious people do despicable things (John 18: 28).  </a:t>
            </a:r>
          </a:p>
          <a:p>
            <a:pPr marL="387684" indent="-387684" algn="just">
              <a:lnSpc>
                <a:spcPct val="97000"/>
              </a:lnSpc>
              <a:buSzPct val="100000"/>
              <a:buAutoNum type="arabicPeriod"/>
              <a:defRPr sz="2900"/>
            </a:pPr>
            <a:r>
              <a:rPr lang="en-US" dirty="0"/>
              <a:t>We should not expect straightforward answers from people bent on doing wrong (verses 29-30). </a:t>
            </a:r>
          </a:p>
          <a:p>
            <a:pPr marL="387684" indent="-387684" algn="just">
              <a:lnSpc>
                <a:spcPct val="97000"/>
              </a:lnSpc>
              <a:buSzPct val="100000"/>
              <a:buAutoNum type="arabicPeriod"/>
              <a:defRPr sz="2900"/>
            </a:pPr>
            <a:r>
              <a:rPr lang="en-US" dirty="0"/>
              <a:t>The Lord uses the plans of evil people to bring about His own plan for our salvation  (verses 31-32). </a:t>
            </a:r>
          </a:p>
          <a:p>
            <a:pPr marL="387684" indent="-387684" algn="just">
              <a:lnSpc>
                <a:spcPct val="97000"/>
              </a:lnSpc>
              <a:buSzPct val="100000"/>
              <a:buAutoNum type="arabicPeriod"/>
              <a:defRPr sz="2900"/>
            </a:pPr>
            <a:r>
              <a:rPr lang="en-US" dirty="0"/>
              <a:t>We need wisdom to tell if some people’s questions are sincere or hiding an agenda (verses 33-35).  </a:t>
            </a:r>
          </a:p>
          <a:p>
            <a:pPr marL="387684" indent="-387684" algn="just">
              <a:lnSpc>
                <a:spcPct val="97000"/>
              </a:lnSpc>
              <a:buSzPct val="100000"/>
              <a:buAutoNum type="arabicPeriod"/>
              <a:defRPr sz="2900"/>
            </a:pPr>
            <a:r>
              <a:rPr lang="en-US" dirty="0"/>
              <a:t>The hearts of those who follow Jesus have been opened to the truth (verses 36-37).    </a:t>
            </a:r>
          </a:p>
          <a:p>
            <a:pPr marL="387684" indent="-387684" algn="just">
              <a:lnSpc>
                <a:spcPct val="97000"/>
              </a:lnSpc>
              <a:buSzPct val="100000"/>
              <a:buAutoNum type="arabicPeriod"/>
              <a:defRPr sz="2900"/>
            </a:pPr>
            <a:r>
              <a:rPr lang="en-US" dirty="0"/>
              <a:t>Like Jesus, we can be cleared of wrongdoing and still </a:t>
            </a:r>
            <a:r>
              <a:rPr lang="en-US"/>
              <a:t>suffer an </a:t>
            </a:r>
            <a:r>
              <a:rPr lang="en-US" dirty="0"/>
              <a:t>unjust penalty (verses 38-40). </a:t>
            </a:r>
            <a:endParaRPr dirty="0"/>
          </a:p>
        </p:txBody>
      </p:sp>
      <p:grpSp>
        <p:nvGrpSpPr>
          <p:cNvPr id="308" name="Group 16"/>
          <p:cNvGrpSpPr/>
          <p:nvPr/>
        </p:nvGrpSpPr>
        <p:grpSpPr>
          <a:xfrm rot="21532646">
            <a:off x="38852" y="67"/>
            <a:ext cx="1222095" cy="747633"/>
            <a:chOff x="0" y="0"/>
            <a:chExt cx="1222093" cy="747632"/>
          </a:xfrm>
        </p:grpSpPr>
        <p:sp>
          <p:nvSpPr>
            <p:cNvPr id="30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0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0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09" name="TextBox 15"/>
          <p:cNvSpPr txBox="1"/>
          <p:nvPr/>
        </p:nvSpPr>
        <p:spPr>
          <a:xfrm>
            <a:off x="1706375" y="824864"/>
            <a:ext cx="9184294" cy="624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500" b="1">
                <a:solidFill>
                  <a:srgbClr val="FF0000"/>
                </a:solidFill>
              </a:defRPr>
            </a:lvl1pPr>
          </a:lstStyle>
          <a:p>
            <a:r>
              <a:t> Practical Points</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04"/>
                                        </p:tgtEl>
                                        <p:attrNameLst>
                                          <p:attrName>style.visibility</p:attrName>
                                        </p:attrNameLst>
                                      </p:cBhvr>
                                      <p:to>
                                        <p:strVal val="visible"/>
                                      </p:to>
                                    </p:set>
                                    <p:anim calcmode="lin" valueType="num">
                                      <p:cBhvr>
                                        <p:cTn id="7" dur="500" fill="hold"/>
                                        <p:tgtEl>
                                          <p:spTgt spid="304"/>
                                        </p:tgtEl>
                                        <p:attrNameLst>
                                          <p:attrName>ppt_x</p:attrName>
                                        </p:attrNameLst>
                                      </p:cBhvr>
                                      <p:tavLst>
                                        <p:tav tm="0">
                                          <p:val>
                                            <p:strVal val="#ppt_x"/>
                                          </p:val>
                                        </p:tav>
                                        <p:tav tm="100000">
                                          <p:val>
                                            <p:strVal val="#ppt_x"/>
                                          </p:val>
                                        </p:tav>
                                      </p:tavLst>
                                    </p:anim>
                                    <p:anim calcmode="lin" valueType="num">
                                      <p:cBhvr>
                                        <p:cTn id="8" dur="500" fill="hold"/>
                                        <p:tgtEl>
                                          <p:spTgt spid="30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 grpId="0" animBg="1" advAuto="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1" name="Picture 26" descr="Picture 26"/>
          <p:cNvPicPr>
            <a:picLocks noChangeAspect="1"/>
          </p:cNvPicPr>
          <p:nvPr/>
        </p:nvPicPr>
        <p:blipFill>
          <a:blip r:embed="rId2"/>
          <a:srcRect l="8131" t="74303" b="11529"/>
          <a:stretch>
            <a:fillRect/>
          </a:stretch>
        </p:blipFill>
        <p:spPr>
          <a:xfrm>
            <a:off x="-1024065" y="5679118"/>
            <a:ext cx="15099233" cy="1205646"/>
          </a:xfrm>
          <a:prstGeom prst="rect">
            <a:avLst/>
          </a:prstGeom>
          <a:ln w="12700">
            <a:miter lim="400000"/>
          </a:ln>
        </p:spPr>
      </p:pic>
      <p:sp>
        <p:nvSpPr>
          <p:cNvPr id="312" name="TextBox 1"/>
          <p:cNvSpPr txBox="1"/>
          <p:nvPr/>
        </p:nvSpPr>
        <p:spPr>
          <a:xfrm>
            <a:off x="532802" y="-117702"/>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313" name="TextBox 12"/>
          <p:cNvSpPr txBox="1"/>
          <p:nvPr/>
        </p:nvSpPr>
        <p:spPr>
          <a:xfrm>
            <a:off x="110013" y="1806451"/>
            <a:ext cx="11971974" cy="466281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401052" indent="-401052">
              <a:lnSpc>
                <a:spcPct val="90000"/>
              </a:lnSpc>
              <a:buSzPct val="100000"/>
              <a:buAutoNum type="arabicPeriod"/>
              <a:defRPr sz="3000"/>
            </a:pPr>
            <a:r>
              <a:rPr lang="en-US" dirty="0"/>
              <a:t>What was the “hall of judgment” (John 18: 28)?  Why did the Jews refuse to enter the hall of judgment?  </a:t>
            </a:r>
          </a:p>
          <a:p>
            <a:pPr>
              <a:lnSpc>
                <a:spcPct val="90000"/>
              </a:lnSpc>
              <a:buSzPct val="100000"/>
              <a:defRPr sz="3000"/>
            </a:pPr>
            <a:endParaRPr dirty="0"/>
          </a:p>
          <a:p>
            <a:pPr>
              <a:lnSpc>
                <a:spcPct val="90000"/>
              </a:lnSpc>
              <a:defRPr sz="3000"/>
            </a:pPr>
            <a:r>
              <a:rPr dirty="0"/>
              <a:t>2.  </a:t>
            </a:r>
            <a:r>
              <a:rPr lang="en-US" dirty="0"/>
              <a:t>Why did the Jewish authorities need to take Jesus to Pilate?  What is a “malefactor” (vs. 30)?  </a:t>
            </a:r>
            <a:endParaRPr dirty="0"/>
          </a:p>
          <a:p>
            <a:pPr>
              <a:lnSpc>
                <a:spcPct val="90000"/>
              </a:lnSpc>
              <a:defRPr sz="3000"/>
            </a:pPr>
            <a:endParaRPr dirty="0"/>
          </a:p>
          <a:p>
            <a:pPr>
              <a:lnSpc>
                <a:spcPct val="90000"/>
              </a:lnSpc>
              <a:defRPr sz="3000"/>
            </a:pPr>
            <a:r>
              <a:rPr dirty="0"/>
              <a:t>3.  </a:t>
            </a:r>
            <a:r>
              <a:rPr lang="en-US" dirty="0"/>
              <a:t>For what other reason was it important that Jesus be turned over to the Romans?  What was Pilate's initial response to the Jewish leaders’ demand?     </a:t>
            </a:r>
          </a:p>
          <a:p>
            <a:pPr>
              <a:lnSpc>
                <a:spcPct val="90000"/>
              </a:lnSpc>
              <a:defRPr sz="3000"/>
            </a:pPr>
            <a:endParaRPr lang="en-US" dirty="0"/>
          </a:p>
          <a:p>
            <a:pPr>
              <a:lnSpc>
                <a:spcPct val="90000"/>
              </a:lnSpc>
              <a:defRPr sz="3000"/>
            </a:pPr>
            <a:r>
              <a:rPr lang="en-US" dirty="0"/>
              <a:t>4.  What did Jesus mean by saying that His kingdom “is not of this world” (vs. 36)?  What did Pilate mean by his response, “What is truth” (vs. 38)?   </a:t>
            </a:r>
            <a:endParaRPr dirty="0"/>
          </a:p>
        </p:txBody>
      </p:sp>
      <p:grpSp>
        <p:nvGrpSpPr>
          <p:cNvPr id="317" name="Group 16"/>
          <p:cNvGrpSpPr/>
          <p:nvPr/>
        </p:nvGrpSpPr>
        <p:grpSpPr>
          <a:xfrm>
            <a:off x="45719" y="-1"/>
            <a:ext cx="1222095" cy="747633"/>
            <a:chOff x="0" y="0"/>
            <a:chExt cx="1222093" cy="747632"/>
          </a:xfrm>
        </p:grpSpPr>
        <p:sp>
          <p:nvSpPr>
            <p:cNvPr id="31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31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31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318" name="TextBox 15"/>
          <p:cNvSpPr txBox="1"/>
          <p:nvPr/>
        </p:nvSpPr>
        <p:spPr>
          <a:xfrm>
            <a:off x="2150731" y="798706"/>
            <a:ext cx="9184294" cy="8956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Pilate:  What Is Truth?</a:t>
            </a:r>
            <a:r>
              <a:rPr dirty="0"/>
              <a:t>”</a:t>
            </a:r>
          </a:p>
          <a:p>
            <a:pPr algn="ctr">
              <a:lnSpc>
                <a:spcPct val="90000"/>
              </a:lnSpc>
              <a:defRPr sz="3000"/>
            </a:pPr>
            <a:r>
              <a:rPr dirty="0"/>
              <a:t>For Further Discussion</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313"/>
                                        </p:tgtEl>
                                        <p:attrNameLst>
                                          <p:attrName>style.visibility</p:attrName>
                                        </p:attrNameLst>
                                      </p:cBhvr>
                                      <p:to>
                                        <p:strVal val="visible"/>
                                      </p:to>
                                    </p:set>
                                    <p:anim calcmode="lin" valueType="num">
                                      <p:cBhvr>
                                        <p:cTn id="7" dur="500" fill="hold"/>
                                        <p:tgtEl>
                                          <p:spTgt spid="313"/>
                                        </p:tgtEl>
                                        <p:attrNameLst>
                                          <p:attrName>ppt_x</p:attrName>
                                        </p:attrNameLst>
                                      </p:cBhvr>
                                      <p:tavLst>
                                        <p:tav tm="0">
                                          <p:val>
                                            <p:strVal val="#ppt_x"/>
                                          </p:val>
                                        </p:tav>
                                        <p:tav tm="100000">
                                          <p:val>
                                            <p:strVal val="#ppt_x"/>
                                          </p:val>
                                        </p:tav>
                                      </p:tavLst>
                                    </p:anim>
                                    <p:anim calcmode="lin" valueType="num">
                                      <p:cBhvr>
                                        <p:cTn id="8" dur="500" fill="hold"/>
                                        <p:tgtEl>
                                          <p:spTgt spid="3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3" grpId="0" animBg="1" advAuto="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0" name="Picture 26" descr="Picture 26"/>
          <p:cNvPicPr>
            <a:picLocks noChangeAspect="1"/>
          </p:cNvPicPr>
          <p:nvPr/>
        </p:nvPicPr>
        <p:blipFill>
          <a:blip r:embed="rId2"/>
          <a:srcRect l="7734" t="70000" b="15833"/>
          <a:stretch>
            <a:fillRect/>
          </a:stretch>
        </p:blipFill>
        <p:spPr>
          <a:xfrm>
            <a:off x="244312" y="5018094"/>
            <a:ext cx="12220183" cy="971551"/>
          </a:xfrm>
          <a:prstGeom prst="rect">
            <a:avLst/>
          </a:prstGeom>
          <a:ln w="12700">
            <a:miter lim="400000"/>
          </a:ln>
        </p:spPr>
      </p:pic>
      <p:sp>
        <p:nvSpPr>
          <p:cNvPr id="321" name="TextBox 1"/>
          <p:cNvSpPr txBox="1"/>
          <p:nvPr/>
        </p:nvSpPr>
        <p:spPr>
          <a:xfrm>
            <a:off x="588681" y="-143873"/>
            <a:ext cx="11531441" cy="10058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defRPr sz="6000">
                <a:latin typeface="Monotype Corsiva"/>
                <a:ea typeface="Monotype Corsiva"/>
                <a:cs typeface="Monotype Corsiva"/>
                <a:sym typeface="Monotype Corsiva"/>
              </a:defRPr>
            </a:pPr>
            <a:r>
              <a:t>“</a:t>
            </a:r>
            <a:r>
              <a:rPr sz="5000"/>
              <a:t>Open Church – Open Bible”</a:t>
            </a:r>
          </a:p>
        </p:txBody>
      </p:sp>
      <p:sp>
        <p:nvSpPr>
          <p:cNvPr id="322" name="TextBox 14"/>
          <p:cNvSpPr txBox="1"/>
          <p:nvPr/>
        </p:nvSpPr>
        <p:spPr>
          <a:xfrm>
            <a:off x="1625824" y="838037"/>
            <a:ext cx="9184293" cy="548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b="1">
                <a:solidFill>
                  <a:srgbClr val="FF0000"/>
                </a:solidFill>
              </a:defRPr>
            </a:lvl1pPr>
          </a:lstStyle>
          <a:p>
            <a:r>
              <a:t>Communication Information</a:t>
            </a:r>
          </a:p>
        </p:txBody>
      </p:sp>
      <p:sp>
        <p:nvSpPr>
          <p:cNvPr id="323" name="TextBox 15"/>
          <p:cNvSpPr txBox="1"/>
          <p:nvPr/>
        </p:nvSpPr>
        <p:spPr>
          <a:xfrm>
            <a:off x="147255" y="1350263"/>
            <a:ext cx="11875200" cy="4683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110000"/>
              </a:lnSpc>
              <a:defRPr sz="2700" b="1"/>
            </a:pPr>
            <a:r>
              <a:t>Thank you for sharing today at the “Open Church-Open Bible Ministry at the Christ Baptist Church.  </a:t>
            </a:r>
          </a:p>
          <a:p>
            <a:pPr algn="ctr">
              <a:lnSpc>
                <a:spcPct val="50000"/>
              </a:lnSpc>
              <a:defRPr sz="2700" b="1"/>
            </a:pPr>
            <a:endParaRPr/>
          </a:p>
          <a:p>
            <a:pPr algn="ctr">
              <a:defRPr sz="2700" b="1"/>
            </a:pPr>
            <a:r>
              <a:t>If this lesson has been a blessing to you, and you desire to support </a:t>
            </a:r>
          </a:p>
          <a:p>
            <a:pPr algn="ctr">
              <a:defRPr sz="2700" b="1"/>
            </a:pPr>
            <a:r>
              <a:t>Christ Baptist , please go to  </a:t>
            </a:r>
            <a:r>
              <a:rPr b="0" u="sng">
                <a:solidFill>
                  <a:srgbClr val="FA2B5C"/>
                </a:solidFill>
                <a:uFill>
                  <a:solidFill>
                    <a:srgbClr val="FA2B5C"/>
                  </a:solidFill>
                </a:uFill>
                <a:hlinkClick r:id="rId3"/>
              </a:rPr>
              <a:t>http://www.cbcburlingtonnj.org/</a:t>
            </a:r>
            <a:r>
              <a:rPr b="0"/>
              <a:t>,  click on</a:t>
            </a:r>
          </a:p>
          <a:p>
            <a:pPr algn="ctr">
              <a:defRPr sz="2700"/>
            </a:pPr>
            <a:r>
              <a:t>the </a:t>
            </a:r>
            <a:r>
              <a:rPr b="1"/>
              <a:t>GIVE</a:t>
            </a:r>
            <a:r>
              <a:t> tab at the top of the page and follow the prompts</a:t>
            </a:r>
          </a:p>
          <a:p>
            <a:pPr algn="ctr">
              <a:lnSpc>
                <a:spcPct val="25000"/>
              </a:lnSpc>
              <a:defRPr sz="2700"/>
            </a:pPr>
            <a:endParaRPr/>
          </a:p>
          <a:p>
            <a:pPr algn="ctr">
              <a:defRPr sz="2700"/>
            </a:pPr>
            <a:r>
              <a:t>Or Send Your Donations by Mail to</a:t>
            </a:r>
          </a:p>
          <a:p>
            <a:pPr algn="ctr">
              <a:defRPr sz="2700"/>
            </a:pPr>
            <a:r>
              <a:t>Christ Baptist Church, PO Box 10, Burlington NJ 08016</a:t>
            </a:r>
          </a:p>
          <a:p>
            <a:pPr algn="ctr">
              <a:lnSpc>
                <a:spcPct val="35000"/>
              </a:lnSpc>
              <a:defRPr sz="2700"/>
            </a:pPr>
            <a:endParaRPr/>
          </a:p>
          <a:p>
            <a:pPr algn="ctr">
              <a:defRPr sz="2700" b="1"/>
            </a:pPr>
            <a:r>
              <a:t>A copy of this lesson can be obtained by going to the CBC Website </a:t>
            </a:r>
          </a:p>
          <a:p>
            <a:pPr algn="ctr">
              <a:defRPr sz="2700" b="1"/>
            </a:pPr>
            <a:r>
              <a:t>at </a:t>
            </a:r>
            <a:r>
              <a:rPr b="0" u="sng">
                <a:solidFill>
                  <a:srgbClr val="FA2B5C"/>
                </a:solidFill>
                <a:uFill>
                  <a:solidFill>
                    <a:srgbClr val="FA2B5C"/>
                  </a:solidFill>
                </a:uFill>
                <a:hlinkClick r:id="rId3"/>
              </a:rPr>
              <a:t>http://www.cbcburlingtonnj.org/</a:t>
            </a:r>
            <a:r>
              <a:rPr b="0"/>
              <a:t>, </a:t>
            </a:r>
            <a:r>
              <a:t>Click the </a:t>
            </a:r>
            <a:r>
              <a:rPr spc="-100"/>
              <a:t>ON-LINE Sunday School tab</a:t>
            </a:r>
          </a:p>
          <a:p>
            <a:pPr algn="ctr">
              <a:defRPr sz="2700" b="1"/>
            </a:pPr>
            <a:r>
              <a:t>A copy of the Weekly Lesson PDF will be available for downloading</a:t>
            </a:r>
          </a:p>
        </p:txBody>
      </p:sp>
      <p:sp>
        <p:nvSpPr>
          <p:cNvPr id="324" name="TextBox 25"/>
          <p:cNvSpPr txBox="1"/>
          <p:nvPr/>
        </p:nvSpPr>
        <p:spPr>
          <a:xfrm>
            <a:off x="45719" y="6257835"/>
            <a:ext cx="12078273" cy="472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500" b="1" spc="-70"/>
            </a:pPr>
            <a:r>
              <a:rPr u="sng">
                <a:uFill>
                  <a:solidFill>
                    <a:srgbClr val="FA2B5C"/>
                  </a:solidFill>
                </a:uFill>
                <a:hlinkClick r:id="rId3"/>
              </a:rPr>
              <a:t>www.cbcburlingtonnj.org</a:t>
            </a:r>
            <a:r>
              <a:t>    e-mail </a:t>
            </a:r>
            <a:r>
              <a:rPr u="sng">
                <a:uFill>
                  <a:solidFill>
                    <a:srgbClr val="FA2B5C"/>
                  </a:solidFill>
                </a:uFill>
                <a:hlinkClick r:id="rId4"/>
              </a:rPr>
              <a:t>churchoffice@cbcburlingtonnj.org</a:t>
            </a:r>
            <a:r>
              <a:rPr spc="-50"/>
              <a:t>   609.387.1234     </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323">
                                            <p:bg/>
                                          </p:spTgt>
                                        </p:tgtEl>
                                        <p:attrNameLst>
                                          <p:attrName>style.visibility</p:attrName>
                                        </p:attrNameLst>
                                      </p:cBhvr>
                                      <p:to>
                                        <p:strVal val="visible"/>
                                      </p:to>
                                    </p:set>
                                    <p:anim calcmode="lin" valueType="num">
                                      <p:cBhvr>
                                        <p:cTn id="7" dur="500" fill="hold"/>
                                        <p:tgtEl>
                                          <p:spTgt spid="323">
                                            <p:bg/>
                                          </p:spTgt>
                                        </p:tgtEl>
                                        <p:attrNameLst>
                                          <p:attrName>ppt_w</p:attrName>
                                        </p:attrNameLst>
                                      </p:cBhvr>
                                      <p:tavLst>
                                        <p:tav tm="0">
                                          <p:val>
                                            <p:fltVal val="0"/>
                                          </p:val>
                                        </p:tav>
                                        <p:tav tm="100000">
                                          <p:val>
                                            <p:strVal val="#ppt_w"/>
                                          </p:val>
                                        </p:tav>
                                      </p:tavLst>
                                    </p:anim>
                                    <p:anim calcmode="lin" valueType="num">
                                      <p:cBhvr>
                                        <p:cTn id="8" dur="500" fill="hold"/>
                                        <p:tgtEl>
                                          <p:spTgt spid="323">
                                            <p:bg/>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iterate>
                                    <p:tmAbs val="0"/>
                                  </p:iterate>
                                  <p:childTnLst>
                                    <p:set>
                                      <p:cBhvr>
                                        <p:cTn id="10" fill="hold"/>
                                        <p:tgtEl>
                                          <p:spTgt spid="323">
                                            <p:txEl>
                                              <p:pRg st="0" end="0"/>
                                            </p:txEl>
                                          </p:spTgt>
                                        </p:tgtEl>
                                        <p:attrNameLst>
                                          <p:attrName>style.visibility</p:attrName>
                                        </p:attrNameLst>
                                      </p:cBhvr>
                                      <p:to>
                                        <p:strVal val="visible"/>
                                      </p:to>
                                    </p:set>
                                    <p:anim calcmode="lin" valueType="num">
                                      <p:cBhvr>
                                        <p:cTn id="11" dur="500" fill="hold"/>
                                        <p:tgtEl>
                                          <p:spTgt spid="323">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323">
                                            <p:txEl>
                                              <p:pRg st="0" end="0"/>
                                            </p:txEl>
                                          </p:spTgt>
                                        </p:tgtEl>
                                        <p:attrNameLst>
                                          <p:attrName>ppt_h</p:attrName>
                                        </p:attrNameLst>
                                      </p:cBhvr>
                                      <p:tavLst>
                                        <p:tav tm="0">
                                          <p:val>
                                            <p:fltVal val="0"/>
                                          </p:val>
                                        </p:tav>
                                        <p:tav tm="100000">
                                          <p:val>
                                            <p:strVal val="#ppt_h"/>
                                          </p:val>
                                        </p:tav>
                                      </p:tavLst>
                                    </p:anim>
                                  </p:childTnLst>
                                </p:cTn>
                              </p:par>
                            </p:childTnLst>
                          </p:cTn>
                        </p:par>
                        <p:par>
                          <p:cTn id="13" fill="hold">
                            <p:stCondLst>
                              <p:cond delay="500"/>
                            </p:stCondLst>
                            <p:childTnLst>
                              <p:par>
                                <p:cTn id="14" presetID="23" presetClass="entr" presetSubtype="16" fill="hold" grpId="0" nodeType="afterEffect">
                                  <p:stCondLst>
                                    <p:cond delay="0"/>
                                  </p:stCondLst>
                                  <p:iterate>
                                    <p:tmAbs val="0"/>
                                  </p:iterate>
                                  <p:childTnLst>
                                    <p:set>
                                      <p:cBhvr>
                                        <p:cTn id="15" fill="hold"/>
                                        <p:tgtEl>
                                          <p:spTgt spid="323">
                                            <p:txEl>
                                              <p:pRg st="1" end="1"/>
                                            </p:txEl>
                                          </p:spTgt>
                                        </p:tgtEl>
                                        <p:attrNameLst>
                                          <p:attrName>style.visibility</p:attrName>
                                        </p:attrNameLst>
                                      </p:cBhvr>
                                      <p:to>
                                        <p:strVal val="visible"/>
                                      </p:to>
                                    </p:set>
                                    <p:anim calcmode="lin" valueType="num">
                                      <p:cBhvr>
                                        <p:cTn id="16" dur="500" fill="hold"/>
                                        <p:tgtEl>
                                          <p:spTgt spid="323">
                                            <p:txEl>
                                              <p:pRg st="1" end="1"/>
                                            </p:txEl>
                                          </p:spTgt>
                                        </p:tgtEl>
                                        <p:attrNameLst>
                                          <p:attrName>ppt_w</p:attrName>
                                        </p:attrNameLst>
                                      </p:cBhvr>
                                      <p:tavLst>
                                        <p:tav tm="0">
                                          <p:val>
                                            <p:fltVal val="0"/>
                                          </p:val>
                                        </p:tav>
                                        <p:tav tm="100000">
                                          <p:val>
                                            <p:strVal val="#ppt_w"/>
                                          </p:val>
                                        </p:tav>
                                      </p:tavLst>
                                    </p:anim>
                                    <p:anim calcmode="lin" valueType="num">
                                      <p:cBhvr>
                                        <p:cTn id="17" dur="500" fill="hold"/>
                                        <p:tgtEl>
                                          <p:spTgt spid="32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iterate>
                                    <p:tmAbs val="0"/>
                                  </p:iterate>
                                  <p:childTnLst>
                                    <p:set>
                                      <p:cBhvr>
                                        <p:cTn id="21" fill="hold"/>
                                        <p:tgtEl>
                                          <p:spTgt spid="323">
                                            <p:txEl>
                                              <p:pRg st="2" end="2"/>
                                            </p:txEl>
                                          </p:spTgt>
                                        </p:tgtEl>
                                        <p:attrNameLst>
                                          <p:attrName>style.visibility</p:attrName>
                                        </p:attrNameLst>
                                      </p:cBhvr>
                                      <p:to>
                                        <p:strVal val="visible"/>
                                      </p:to>
                                    </p:set>
                                    <p:anim calcmode="lin" valueType="num">
                                      <p:cBhvr>
                                        <p:cTn id="22" dur="500" fill="hold"/>
                                        <p:tgtEl>
                                          <p:spTgt spid="323">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323">
                                            <p:txEl>
                                              <p:pRg st="2" end="2"/>
                                            </p:txEl>
                                          </p:spTgt>
                                        </p:tgtEl>
                                        <p:attrNameLst>
                                          <p:attrName>ppt_h</p:attrName>
                                        </p:attrNameLst>
                                      </p:cBhvr>
                                      <p:tavLst>
                                        <p:tav tm="0">
                                          <p:val>
                                            <p:fltVal val="0"/>
                                          </p:val>
                                        </p:tav>
                                        <p:tav tm="100000">
                                          <p:val>
                                            <p:strVal val="#ppt_h"/>
                                          </p:val>
                                        </p:tav>
                                      </p:tavLst>
                                    </p:anim>
                                  </p:childTnLst>
                                </p:cTn>
                              </p:par>
                            </p:childTnLst>
                          </p:cTn>
                        </p:par>
                        <p:par>
                          <p:cTn id="24" fill="hold">
                            <p:stCondLst>
                              <p:cond delay="500"/>
                            </p:stCondLst>
                            <p:childTnLst>
                              <p:par>
                                <p:cTn id="25" presetID="23" presetClass="entr" presetSubtype="16" fill="hold" grpId="0" nodeType="afterEffect">
                                  <p:stCondLst>
                                    <p:cond delay="0"/>
                                  </p:stCondLst>
                                  <p:iterate>
                                    <p:tmAbs val="0"/>
                                  </p:iterate>
                                  <p:childTnLst>
                                    <p:set>
                                      <p:cBhvr>
                                        <p:cTn id="26" fill="hold"/>
                                        <p:tgtEl>
                                          <p:spTgt spid="323">
                                            <p:txEl>
                                              <p:pRg st="3" end="3"/>
                                            </p:txEl>
                                          </p:spTgt>
                                        </p:tgtEl>
                                        <p:attrNameLst>
                                          <p:attrName>style.visibility</p:attrName>
                                        </p:attrNameLst>
                                      </p:cBhvr>
                                      <p:to>
                                        <p:strVal val="visible"/>
                                      </p:to>
                                    </p:set>
                                    <p:anim calcmode="lin" valueType="num">
                                      <p:cBhvr>
                                        <p:cTn id="27" dur="500" fill="hold"/>
                                        <p:tgtEl>
                                          <p:spTgt spid="32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23">
                                            <p:txEl>
                                              <p:pRg st="3" end="3"/>
                                            </p:txEl>
                                          </p:spTgt>
                                        </p:tgtEl>
                                        <p:attrNameLst>
                                          <p:attrName>ppt_h</p:attrName>
                                        </p:attrNameLst>
                                      </p:cBhvr>
                                      <p:tavLst>
                                        <p:tav tm="0">
                                          <p:val>
                                            <p:fltVal val="0"/>
                                          </p:val>
                                        </p:tav>
                                        <p:tav tm="100000">
                                          <p:val>
                                            <p:strVal val="#ppt_h"/>
                                          </p:val>
                                        </p:tav>
                                      </p:tavLst>
                                    </p:anim>
                                  </p:childTnLst>
                                </p:cTn>
                              </p:par>
                            </p:childTnLst>
                          </p:cTn>
                        </p:par>
                        <p:par>
                          <p:cTn id="29" fill="hold">
                            <p:stCondLst>
                              <p:cond delay="1000"/>
                            </p:stCondLst>
                            <p:childTnLst>
                              <p:par>
                                <p:cTn id="30" presetID="23" presetClass="entr" presetSubtype="16" fill="hold" grpId="0" nodeType="afterEffect">
                                  <p:stCondLst>
                                    <p:cond delay="0"/>
                                  </p:stCondLst>
                                  <p:iterate>
                                    <p:tmAbs val="0"/>
                                  </p:iterate>
                                  <p:childTnLst>
                                    <p:set>
                                      <p:cBhvr>
                                        <p:cTn id="31" fill="hold"/>
                                        <p:tgtEl>
                                          <p:spTgt spid="323">
                                            <p:txEl>
                                              <p:pRg st="4" end="4"/>
                                            </p:txEl>
                                          </p:spTgt>
                                        </p:tgtEl>
                                        <p:attrNameLst>
                                          <p:attrName>style.visibility</p:attrName>
                                        </p:attrNameLst>
                                      </p:cBhvr>
                                      <p:to>
                                        <p:strVal val="visible"/>
                                      </p:to>
                                    </p:set>
                                    <p:anim calcmode="lin" valueType="num">
                                      <p:cBhvr>
                                        <p:cTn id="32" dur="500" fill="hold"/>
                                        <p:tgtEl>
                                          <p:spTgt spid="323">
                                            <p:txEl>
                                              <p:pRg st="4" end="4"/>
                                            </p:txEl>
                                          </p:spTgt>
                                        </p:tgtEl>
                                        <p:attrNameLst>
                                          <p:attrName>ppt_w</p:attrName>
                                        </p:attrNameLst>
                                      </p:cBhvr>
                                      <p:tavLst>
                                        <p:tav tm="0">
                                          <p:val>
                                            <p:fltVal val="0"/>
                                          </p:val>
                                        </p:tav>
                                        <p:tav tm="100000">
                                          <p:val>
                                            <p:strVal val="#ppt_w"/>
                                          </p:val>
                                        </p:tav>
                                      </p:tavLst>
                                    </p:anim>
                                    <p:anim calcmode="lin" valueType="num">
                                      <p:cBhvr>
                                        <p:cTn id="33" dur="500" fill="hold"/>
                                        <p:tgtEl>
                                          <p:spTgt spid="323">
                                            <p:txEl>
                                              <p:pRg st="4" end="4"/>
                                            </p:txEl>
                                          </p:spTgt>
                                        </p:tgtEl>
                                        <p:attrNameLst>
                                          <p:attrName>ppt_h</p:attrName>
                                        </p:attrNameLst>
                                      </p:cBhvr>
                                      <p:tavLst>
                                        <p:tav tm="0">
                                          <p:val>
                                            <p:fltVal val="0"/>
                                          </p:val>
                                        </p:tav>
                                        <p:tav tm="100000">
                                          <p:val>
                                            <p:strVal val="#ppt_h"/>
                                          </p:val>
                                        </p:tav>
                                      </p:tavLst>
                                    </p:anim>
                                  </p:childTnLst>
                                </p:cTn>
                              </p:par>
                            </p:childTnLst>
                          </p:cTn>
                        </p:par>
                        <p:par>
                          <p:cTn id="34" fill="hold">
                            <p:stCondLst>
                              <p:cond delay="1500"/>
                            </p:stCondLst>
                            <p:childTnLst>
                              <p:par>
                                <p:cTn id="35" presetID="23" presetClass="entr" presetSubtype="16" fill="hold" grpId="0" nodeType="afterEffect">
                                  <p:stCondLst>
                                    <p:cond delay="0"/>
                                  </p:stCondLst>
                                  <p:iterate>
                                    <p:tmAbs val="0"/>
                                  </p:iterate>
                                  <p:childTnLst>
                                    <p:set>
                                      <p:cBhvr>
                                        <p:cTn id="36" fill="hold"/>
                                        <p:tgtEl>
                                          <p:spTgt spid="323">
                                            <p:txEl>
                                              <p:pRg st="5" end="5"/>
                                            </p:txEl>
                                          </p:spTgt>
                                        </p:tgtEl>
                                        <p:attrNameLst>
                                          <p:attrName>style.visibility</p:attrName>
                                        </p:attrNameLst>
                                      </p:cBhvr>
                                      <p:to>
                                        <p:strVal val="visible"/>
                                      </p:to>
                                    </p:set>
                                    <p:anim calcmode="lin" valueType="num">
                                      <p:cBhvr>
                                        <p:cTn id="37" dur="500" fill="hold"/>
                                        <p:tgtEl>
                                          <p:spTgt spid="32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23">
                                            <p:txEl>
                                              <p:pRg st="5" end="5"/>
                                            </p:txEl>
                                          </p:spTgt>
                                        </p:tgtEl>
                                        <p:attrNameLst>
                                          <p:attrName>ppt_h</p:attrName>
                                        </p:attrNameLst>
                                      </p:cBhvr>
                                      <p:tavLst>
                                        <p:tav tm="0">
                                          <p:val>
                                            <p:fltVal val="0"/>
                                          </p:val>
                                        </p:tav>
                                        <p:tav tm="100000">
                                          <p:val>
                                            <p:strVal val="#ppt_h"/>
                                          </p:val>
                                        </p:tav>
                                      </p:tavLst>
                                    </p:anim>
                                  </p:childTnLst>
                                </p:cTn>
                              </p:par>
                            </p:childTnLst>
                          </p:cTn>
                        </p:par>
                        <p:par>
                          <p:cTn id="39" fill="hold">
                            <p:stCondLst>
                              <p:cond delay="2000"/>
                            </p:stCondLst>
                            <p:childTnLst>
                              <p:par>
                                <p:cTn id="40" presetID="23" presetClass="entr" presetSubtype="16" fill="hold" grpId="0" nodeType="afterEffect">
                                  <p:stCondLst>
                                    <p:cond delay="0"/>
                                  </p:stCondLst>
                                  <p:iterate>
                                    <p:tmAbs val="0"/>
                                  </p:iterate>
                                  <p:childTnLst>
                                    <p:set>
                                      <p:cBhvr>
                                        <p:cTn id="41" fill="hold"/>
                                        <p:tgtEl>
                                          <p:spTgt spid="323">
                                            <p:txEl>
                                              <p:pRg st="6" end="6"/>
                                            </p:txEl>
                                          </p:spTgt>
                                        </p:tgtEl>
                                        <p:attrNameLst>
                                          <p:attrName>style.visibility</p:attrName>
                                        </p:attrNameLst>
                                      </p:cBhvr>
                                      <p:to>
                                        <p:strVal val="visible"/>
                                      </p:to>
                                    </p:set>
                                    <p:anim calcmode="lin" valueType="num">
                                      <p:cBhvr>
                                        <p:cTn id="42" dur="500" fill="hold"/>
                                        <p:tgtEl>
                                          <p:spTgt spid="32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23">
                                            <p:txEl>
                                              <p:pRg st="6" end="6"/>
                                            </p:txEl>
                                          </p:spTgt>
                                        </p:tgtEl>
                                        <p:attrNameLst>
                                          <p:attrName>ppt_h</p:attrName>
                                        </p:attrNameLst>
                                      </p:cBhvr>
                                      <p:tavLst>
                                        <p:tav tm="0">
                                          <p:val>
                                            <p:fltVal val="0"/>
                                          </p:val>
                                        </p:tav>
                                        <p:tav tm="100000">
                                          <p:val>
                                            <p:strVal val="#ppt_h"/>
                                          </p:val>
                                        </p:tav>
                                      </p:tavLst>
                                    </p:anim>
                                  </p:childTnLst>
                                </p:cTn>
                              </p:par>
                            </p:childTnLst>
                          </p:cTn>
                        </p:par>
                        <p:par>
                          <p:cTn id="44" fill="hold">
                            <p:stCondLst>
                              <p:cond delay="2500"/>
                            </p:stCondLst>
                            <p:childTnLst>
                              <p:par>
                                <p:cTn id="45" presetID="23" presetClass="entr" presetSubtype="16" fill="hold" grpId="0" nodeType="afterEffect">
                                  <p:stCondLst>
                                    <p:cond delay="0"/>
                                  </p:stCondLst>
                                  <p:iterate>
                                    <p:tmAbs val="0"/>
                                  </p:iterate>
                                  <p:childTnLst>
                                    <p:set>
                                      <p:cBhvr>
                                        <p:cTn id="46" fill="hold"/>
                                        <p:tgtEl>
                                          <p:spTgt spid="323">
                                            <p:txEl>
                                              <p:pRg st="7" end="7"/>
                                            </p:txEl>
                                          </p:spTgt>
                                        </p:tgtEl>
                                        <p:attrNameLst>
                                          <p:attrName>style.visibility</p:attrName>
                                        </p:attrNameLst>
                                      </p:cBhvr>
                                      <p:to>
                                        <p:strVal val="visible"/>
                                      </p:to>
                                    </p:set>
                                    <p:anim calcmode="lin" valueType="num">
                                      <p:cBhvr>
                                        <p:cTn id="47" dur="500" fill="hold"/>
                                        <p:tgtEl>
                                          <p:spTgt spid="323">
                                            <p:txEl>
                                              <p:pRg st="7" end="7"/>
                                            </p:txEl>
                                          </p:spTgt>
                                        </p:tgtEl>
                                        <p:attrNameLst>
                                          <p:attrName>ppt_w</p:attrName>
                                        </p:attrNameLst>
                                      </p:cBhvr>
                                      <p:tavLst>
                                        <p:tav tm="0">
                                          <p:val>
                                            <p:fltVal val="0"/>
                                          </p:val>
                                        </p:tav>
                                        <p:tav tm="100000">
                                          <p:val>
                                            <p:strVal val="#ppt_w"/>
                                          </p:val>
                                        </p:tav>
                                      </p:tavLst>
                                    </p:anim>
                                    <p:anim calcmode="lin" valueType="num">
                                      <p:cBhvr>
                                        <p:cTn id="48" dur="500" fill="hold"/>
                                        <p:tgtEl>
                                          <p:spTgt spid="323">
                                            <p:txEl>
                                              <p:pRg st="7" end="7"/>
                                            </p:txEl>
                                          </p:spTgt>
                                        </p:tgtEl>
                                        <p:attrNameLst>
                                          <p:attrName>ppt_h</p:attrName>
                                        </p:attrNameLst>
                                      </p:cBhvr>
                                      <p:tavLst>
                                        <p:tav tm="0">
                                          <p:val>
                                            <p:fltVal val="0"/>
                                          </p:val>
                                        </p:tav>
                                        <p:tav tm="100000">
                                          <p:val>
                                            <p:strVal val="#ppt_h"/>
                                          </p:val>
                                        </p:tav>
                                      </p:tavLst>
                                    </p:anim>
                                  </p:childTnLst>
                                </p:cTn>
                              </p:par>
                            </p:childTnLst>
                          </p:cTn>
                        </p:par>
                        <p:par>
                          <p:cTn id="49" fill="hold">
                            <p:stCondLst>
                              <p:cond delay="3000"/>
                            </p:stCondLst>
                            <p:childTnLst>
                              <p:par>
                                <p:cTn id="50" presetID="23" presetClass="entr" presetSubtype="16" fill="hold" grpId="0" nodeType="afterEffect">
                                  <p:stCondLst>
                                    <p:cond delay="0"/>
                                  </p:stCondLst>
                                  <p:iterate>
                                    <p:tmAbs val="0"/>
                                  </p:iterate>
                                  <p:childTnLst>
                                    <p:set>
                                      <p:cBhvr>
                                        <p:cTn id="51" fill="hold"/>
                                        <p:tgtEl>
                                          <p:spTgt spid="323">
                                            <p:txEl>
                                              <p:pRg st="8" end="8"/>
                                            </p:txEl>
                                          </p:spTgt>
                                        </p:tgtEl>
                                        <p:attrNameLst>
                                          <p:attrName>style.visibility</p:attrName>
                                        </p:attrNameLst>
                                      </p:cBhvr>
                                      <p:to>
                                        <p:strVal val="visible"/>
                                      </p:to>
                                    </p:set>
                                    <p:anim calcmode="lin" valueType="num">
                                      <p:cBhvr>
                                        <p:cTn id="52" dur="500" fill="hold"/>
                                        <p:tgtEl>
                                          <p:spTgt spid="323">
                                            <p:txEl>
                                              <p:pRg st="8" end="8"/>
                                            </p:txEl>
                                          </p:spTgt>
                                        </p:tgtEl>
                                        <p:attrNameLst>
                                          <p:attrName>ppt_w</p:attrName>
                                        </p:attrNameLst>
                                      </p:cBhvr>
                                      <p:tavLst>
                                        <p:tav tm="0">
                                          <p:val>
                                            <p:fltVal val="0"/>
                                          </p:val>
                                        </p:tav>
                                        <p:tav tm="100000">
                                          <p:val>
                                            <p:strVal val="#ppt_w"/>
                                          </p:val>
                                        </p:tav>
                                      </p:tavLst>
                                    </p:anim>
                                    <p:anim calcmode="lin" valueType="num">
                                      <p:cBhvr>
                                        <p:cTn id="53" dur="500" fill="hold"/>
                                        <p:tgtEl>
                                          <p:spTgt spid="323">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54" fill="hold">
                      <p:stCondLst>
                        <p:cond delay="indefinite"/>
                      </p:stCondLst>
                      <p:childTnLst>
                        <p:par>
                          <p:cTn id="55" fill="hold">
                            <p:stCondLst>
                              <p:cond delay="0"/>
                            </p:stCondLst>
                            <p:childTnLst>
                              <p:par>
                                <p:cTn id="56" presetID="23" presetClass="entr" presetSubtype="16" fill="hold" grpId="0" nodeType="clickEffect">
                                  <p:stCondLst>
                                    <p:cond delay="0"/>
                                  </p:stCondLst>
                                  <p:iterate>
                                    <p:tmAbs val="0"/>
                                  </p:iterate>
                                  <p:childTnLst>
                                    <p:set>
                                      <p:cBhvr>
                                        <p:cTn id="57" fill="hold"/>
                                        <p:tgtEl>
                                          <p:spTgt spid="323">
                                            <p:txEl>
                                              <p:pRg st="9" end="9"/>
                                            </p:txEl>
                                          </p:spTgt>
                                        </p:tgtEl>
                                        <p:attrNameLst>
                                          <p:attrName>style.visibility</p:attrName>
                                        </p:attrNameLst>
                                      </p:cBhvr>
                                      <p:to>
                                        <p:strVal val="visible"/>
                                      </p:to>
                                    </p:set>
                                    <p:anim calcmode="lin" valueType="num">
                                      <p:cBhvr>
                                        <p:cTn id="58" dur="500" fill="hold"/>
                                        <p:tgtEl>
                                          <p:spTgt spid="323">
                                            <p:txEl>
                                              <p:pRg st="9" end="9"/>
                                            </p:txEl>
                                          </p:spTgt>
                                        </p:tgtEl>
                                        <p:attrNameLst>
                                          <p:attrName>ppt_w</p:attrName>
                                        </p:attrNameLst>
                                      </p:cBhvr>
                                      <p:tavLst>
                                        <p:tav tm="0">
                                          <p:val>
                                            <p:fltVal val="0"/>
                                          </p:val>
                                        </p:tav>
                                        <p:tav tm="100000">
                                          <p:val>
                                            <p:strVal val="#ppt_w"/>
                                          </p:val>
                                        </p:tav>
                                      </p:tavLst>
                                    </p:anim>
                                    <p:anim calcmode="lin" valueType="num">
                                      <p:cBhvr>
                                        <p:cTn id="59" dur="500" fill="hold"/>
                                        <p:tgtEl>
                                          <p:spTgt spid="323">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23" presetClass="entr" presetSubtype="16" fill="hold" grpId="0" nodeType="clickEffect">
                                  <p:stCondLst>
                                    <p:cond delay="0"/>
                                  </p:stCondLst>
                                  <p:iterate>
                                    <p:tmAbs val="0"/>
                                  </p:iterate>
                                  <p:childTnLst>
                                    <p:set>
                                      <p:cBhvr>
                                        <p:cTn id="63" fill="hold"/>
                                        <p:tgtEl>
                                          <p:spTgt spid="323">
                                            <p:txEl>
                                              <p:pRg st="10" end="10"/>
                                            </p:txEl>
                                          </p:spTgt>
                                        </p:tgtEl>
                                        <p:attrNameLst>
                                          <p:attrName>style.visibility</p:attrName>
                                        </p:attrNameLst>
                                      </p:cBhvr>
                                      <p:to>
                                        <p:strVal val="visible"/>
                                      </p:to>
                                    </p:set>
                                    <p:anim calcmode="lin" valueType="num">
                                      <p:cBhvr>
                                        <p:cTn id="64" dur="500" fill="hold"/>
                                        <p:tgtEl>
                                          <p:spTgt spid="323">
                                            <p:txEl>
                                              <p:pRg st="10" end="10"/>
                                            </p:txEl>
                                          </p:spTgt>
                                        </p:tgtEl>
                                        <p:attrNameLst>
                                          <p:attrName>ppt_w</p:attrName>
                                        </p:attrNameLst>
                                      </p:cBhvr>
                                      <p:tavLst>
                                        <p:tav tm="0">
                                          <p:val>
                                            <p:fltVal val="0"/>
                                          </p:val>
                                        </p:tav>
                                        <p:tav tm="100000">
                                          <p:val>
                                            <p:strVal val="#ppt_w"/>
                                          </p:val>
                                        </p:tav>
                                      </p:tavLst>
                                    </p:anim>
                                    <p:anim calcmode="lin" valueType="num">
                                      <p:cBhvr>
                                        <p:cTn id="65" dur="500" fill="hold"/>
                                        <p:tgtEl>
                                          <p:spTgt spid="323">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66" fill="hold">
                      <p:stCondLst>
                        <p:cond delay="indefinite"/>
                      </p:stCondLst>
                      <p:childTnLst>
                        <p:par>
                          <p:cTn id="67" fill="hold">
                            <p:stCondLst>
                              <p:cond delay="0"/>
                            </p:stCondLst>
                            <p:childTnLst>
                              <p:par>
                                <p:cTn id="68" presetID="23" presetClass="entr" presetSubtype="16" fill="hold" grpId="0" nodeType="clickEffect">
                                  <p:stCondLst>
                                    <p:cond delay="0"/>
                                  </p:stCondLst>
                                  <p:iterate>
                                    <p:tmAbs val="0"/>
                                  </p:iterate>
                                  <p:childTnLst>
                                    <p:set>
                                      <p:cBhvr>
                                        <p:cTn id="69" fill="hold"/>
                                        <p:tgtEl>
                                          <p:spTgt spid="323">
                                            <p:txEl>
                                              <p:pRg st="11" end="11"/>
                                            </p:txEl>
                                          </p:spTgt>
                                        </p:tgtEl>
                                        <p:attrNameLst>
                                          <p:attrName>style.visibility</p:attrName>
                                        </p:attrNameLst>
                                      </p:cBhvr>
                                      <p:to>
                                        <p:strVal val="visible"/>
                                      </p:to>
                                    </p:set>
                                    <p:anim calcmode="lin" valueType="num">
                                      <p:cBhvr>
                                        <p:cTn id="70" dur="500" fill="hold"/>
                                        <p:tgtEl>
                                          <p:spTgt spid="323">
                                            <p:txEl>
                                              <p:pRg st="11" end="11"/>
                                            </p:txEl>
                                          </p:spTgt>
                                        </p:tgtEl>
                                        <p:attrNameLst>
                                          <p:attrName>ppt_w</p:attrName>
                                        </p:attrNameLst>
                                      </p:cBhvr>
                                      <p:tavLst>
                                        <p:tav tm="0">
                                          <p:val>
                                            <p:fltVal val="0"/>
                                          </p:val>
                                        </p:tav>
                                        <p:tav tm="100000">
                                          <p:val>
                                            <p:strVal val="#ppt_w"/>
                                          </p:val>
                                        </p:tav>
                                      </p:tavLst>
                                    </p:anim>
                                    <p:anim calcmode="lin" valueType="num">
                                      <p:cBhvr>
                                        <p:cTn id="71" dur="500" fill="hold"/>
                                        <p:tgtEl>
                                          <p:spTgt spid="323">
                                            <p:txEl>
                                              <p:pRg st="11" end="1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 grpId="0"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Pilate:  What Is Truth?</a:t>
            </a:r>
            <a:r>
              <a:rPr dirty="0"/>
              <a:t>”</a:t>
            </a:r>
          </a:p>
          <a:p>
            <a:pPr algn="ctr">
              <a:lnSpc>
                <a:spcPct val="90000"/>
              </a:lnSpc>
              <a:defRPr sz="2800"/>
            </a:pPr>
            <a:r>
              <a:rPr lang="en-US" sz="2600" dirty="0"/>
              <a:t>John 18: 28-40</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7" y="1727302"/>
            <a:ext cx="11427141" cy="483209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28</a:t>
            </a:r>
            <a:r>
              <a:rPr lang="en-US" sz="2800" dirty="0"/>
              <a:t> Then led they Jesus from Caiaphas unto the hall of judgment: and it was early; and they themselves went not into the judgment hall, lest they should be defiled; but that they might eat the </a:t>
            </a:r>
            <a:r>
              <a:rPr lang="en-US" sz="2800" dirty="0" err="1"/>
              <a:t>passover</a:t>
            </a:r>
            <a:r>
              <a:rPr lang="en-US" sz="2800" dirty="0"/>
              <a:t>. </a:t>
            </a:r>
          </a:p>
          <a:p>
            <a:r>
              <a:rPr lang="en-US" sz="2800" b="1" dirty="0">
                <a:effectLst/>
                <a:latin typeface="Verdana" panose="020B0604030504040204" pitchFamily="34" charset="0"/>
              </a:rPr>
              <a:t>29</a:t>
            </a:r>
            <a:r>
              <a:rPr lang="en-US" sz="2800" dirty="0"/>
              <a:t> Pilate then went out unto them, and said, What accusation bring ye against this man? </a:t>
            </a:r>
          </a:p>
          <a:p>
            <a:r>
              <a:rPr lang="en-US" sz="2800" b="1" dirty="0">
                <a:effectLst/>
                <a:latin typeface="Verdana" panose="020B0604030504040204" pitchFamily="34" charset="0"/>
              </a:rPr>
              <a:t>30</a:t>
            </a:r>
            <a:r>
              <a:rPr lang="en-US" sz="2800" dirty="0"/>
              <a:t> They answered and said unto him, If he were not a malefactor, we would not have delivered him up unto thee. </a:t>
            </a:r>
          </a:p>
          <a:p>
            <a:r>
              <a:rPr lang="en-US" sz="2800" b="1" dirty="0">
                <a:effectLst/>
                <a:latin typeface="Verdana" panose="020B0604030504040204" pitchFamily="34" charset="0"/>
              </a:rPr>
              <a:t>31</a:t>
            </a:r>
            <a:r>
              <a:rPr lang="en-US" sz="2800" dirty="0"/>
              <a:t> Then said Pilate unto them, Take ye him, and judge him according to your law. The Jews therefore said unto him, It is not lawful for us to put any man to death: </a:t>
            </a:r>
          </a:p>
          <a:p>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ctr">
              <a:lnSpc>
                <a:spcPct val="90000"/>
              </a:lnSpc>
              <a:defRPr sz="2800"/>
            </a:pPr>
            <a:r>
              <a:rPr dirty="0"/>
              <a:t> </a:t>
            </a:r>
            <a:r>
              <a:rPr lang="en-US" dirty="0"/>
              <a:t>“Pilate:  What Is Truth?</a:t>
            </a:r>
            <a:r>
              <a:rPr dirty="0"/>
              <a:t>”</a:t>
            </a:r>
          </a:p>
          <a:p>
            <a:pPr algn="ctr">
              <a:lnSpc>
                <a:spcPct val="90000"/>
              </a:lnSpc>
              <a:defRPr sz="2800"/>
            </a:pPr>
            <a:r>
              <a:rPr lang="en-US" sz="2600" dirty="0"/>
              <a:t>John 18: 28-40</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74596" y="1727302"/>
            <a:ext cx="11427140" cy="483209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32</a:t>
            </a:r>
            <a:r>
              <a:rPr lang="en-US" sz="2800" dirty="0"/>
              <a:t> That the saying of Jesus might be fulfilled, which he </a:t>
            </a:r>
            <a:r>
              <a:rPr lang="en-US" sz="2800" dirty="0" err="1"/>
              <a:t>spake</a:t>
            </a:r>
            <a:r>
              <a:rPr lang="en-US" sz="2800" dirty="0"/>
              <a:t>, signifying what death he should die. </a:t>
            </a:r>
          </a:p>
          <a:p>
            <a:r>
              <a:rPr lang="en-US" sz="2800" b="1" dirty="0">
                <a:effectLst/>
                <a:latin typeface="Verdana" panose="020B0604030504040204" pitchFamily="34" charset="0"/>
              </a:rPr>
              <a:t>33</a:t>
            </a:r>
            <a:r>
              <a:rPr lang="en-US" sz="2800" dirty="0"/>
              <a:t> Then Pilate entered into the judgment hall again, and called Jesus, and said unto him, Art thou the King of the Jews? </a:t>
            </a:r>
          </a:p>
          <a:p>
            <a:r>
              <a:rPr lang="en-US" sz="2800" b="1" dirty="0">
                <a:effectLst/>
                <a:latin typeface="Verdana" panose="020B0604030504040204" pitchFamily="34" charset="0"/>
              </a:rPr>
              <a:t>34</a:t>
            </a:r>
            <a:r>
              <a:rPr lang="en-US" sz="2800" dirty="0"/>
              <a:t> Jesus answered him, </a:t>
            </a:r>
            <a:r>
              <a:rPr lang="en-US" sz="2800" dirty="0">
                <a:solidFill>
                  <a:srgbClr val="FF0000"/>
                </a:solidFill>
                <a:effectLst/>
              </a:rPr>
              <a:t>Sayest thou this thing of thyself, or did others tell it thee of me?</a:t>
            </a:r>
          </a:p>
          <a:p>
            <a:r>
              <a:rPr lang="en-US" sz="2800" dirty="0"/>
              <a:t> </a:t>
            </a:r>
            <a:r>
              <a:rPr lang="en-US" sz="2800" b="1" dirty="0">
                <a:effectLst/>
                <a:latin typeface="Verdana" panose="020B0604030504040204" pitchFamily="34" charset="0"/>
              </a:rPr>
              <a:t>35</a:t>
            </a:r>
            <a:r>
              <a:rPr lang="en-US" sz="2800" dirty="0"/>
              <a:t> Pilate answered, Am I a Jew? Thine own nation and the chief priests have delivered thee unto me: what hast thou done? </a:t>
            </a:r>
          </a:p>
          <a:p>
            <a:r>
              <a:rPr lang="en-US" sz="2800" b="1" dirty="0">
                <a:effectLst/>
                <a:latin typeface="Verdana" panose="020B0604030504040204" pitchFamily="34" charset="0"/>
              </a:rPr>
              <a:t>36</a:t>
            </a:r>
            <a:r>
              <a:rPr lang="en-US" sz="2800" dirty="0"/>
              <a:t> Jesus answered, </a:t>
            </a:r>
            <a:r>
              <a:rPr lang="en-US" sz="2800" dirty="0">
                <a:solidFill>
                  <a:srgbClr val="FF0000"/>
                </a:solidFill>
                <a:effectLst/>
              </a:rPr>
              <a:t>My kingdom is not of this world: if my kingdom were of this world, then would my servants fight, that I should not be delivered to the Jews: but now is my kingdom not from hence.</a:t>
            </a:r>
            <a:r>
              <a:rPr lang="en-US" sz="2800" dirty="0"/>
              <a:t> </a:t>
            </a:r>
          </a:p>
        </p:txBody>
      </p:sp>
    </p:spTree>
    <p:extLst>
      <p:ext uri="{BB962C8B-B14F-4D97-AF65-F5344CB8AC3E}">
        <p14:creationId xmlns:p14="http://schemas.microsoft.com/office/powerpoint/2010/main" val="1784242837"/>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TextBox 1"/>
          <p:cNvSpPr txBox="1"/>
          <p:nvPr/>
        </p:nvSpPr>
        <p:spPr>
          <a:xfrm>
            <a:off x="614839" y="-52318"/>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48" name="Picture 19" descr="Picture 19"/>
          <p:cNvPicPr>
            <a:picLocks noChangeAspect="1"/>
          </p:cNvPicPr>
          <p:nvPr/>
        </p:nvPicPr>
        <p:blipFill>
          <a:blip r:embed="rId2"/>
          <a:srcRect l="7734" t="70000" b="15833"/>
          <a:stretch>
            <a:fillRect/>
          </a:stretch>
        </p:blipFill>
        <p:spPr>
          <a:xfrm>
            <a:off x="0" y="6072220"/>
            <a:ext cx="12264124" cy="971551"/>
          </a:xfrm>
          <a:prstGeom prst="rect">
            <a:avLst/>
          </a:prstGeom>
          <a:ln w="12700">
            <a:miter lim="400000"/>
          </a:ln>
        </p:spPr>
      </p:pic>
      <p:sp>
        <p:nvSpPr>
          <p:cNvPr id="149" name="TextBox 12"/>
          <p:cNvSpPr txBox="1"/>
          <p:nvPr/>
        </p:nvSpPr>
        <p:spPr>
          <a:xfrm>
            <a:off x="110013" y="1673812"/>
            <a:ext cx="11971974" cy="5078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2700"/>
            </a:pPr>
            <a:r>
              <a:rPr lang="en-US" b="1" dirty="0"/>
              <a:t>  </a:t>
            </a:r>
          </a:p>
        </p:txBody>
      </p:sp>
      <p:grpSp>
        <p:nvGrpSpPr>
          <p:cNvPr id="153" name="Group 18"/>
          <p:cNvGrpSpPr/>
          <p:nvPr/>
        </p:nvGrpSpPr>
        <p:grpSpPr>
          <a:xfrm>
            <a:off x="45719" y="-1"/>
            <a:ext cx="1222095" cy="747633"/>
            <a:chOff x="0" y="0"/>
            <a:chExt cx="1222093" cy="747632"/>
          </a:xfrm>
        </p:grpSpPr>
        <p:sp>
          <p:nvSpPr>
            <p:cNvPr id="150"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51"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52"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54" name="TextBox 20"/>
          <p:cNvSpPr txBox="1"/>
          <p:nvPr/>
        </p:nvSpPr>
        <p:spPr>
          <a:xfrm>
            <a:off x="1199907" y="789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dirty="0"/>
              <a:t>“</a:t>
            </a:r>
            <a:r>
              <a:rPr lang="en-US" dirty="0"/>
              <a:t>Pilate:  What Is Truth?</a:t>
            </a:r>
            <a:r>
              <a:rPr dirty="0"/>
              <a:t>”</a:t>
            </a:r>
          </a:p>
          <a:p>
            <a:pPr algn="ctr">
              <a:lnSpc>
                <a:spcPct val="90000"/>
              </a:lnSpc>
              <a:defRPr sz="2800"/>
            </a:pPr>
            <a:r>
              <a:rPr lang="en-US" sz="2600" dirty="0"/>
              <a:t>John 18: 28-40</a:t>
            </a:r>
            <a:r>
              <a:rPr sz="2600" dirty="0"/>
              <a:t> ( KJV)</a:t>
            </a:r>
          </a:p>
        </p:txBody>
      </p:sp>
      <p:sp>
        <p:nvSpPr>
          <p:cNvPr id="11" name="TextBox 10">
            <a:extLst>
              <a:ext uri="{FF2B5EF4-FFF2-40B4-BE49-F238E27FC236}">
                <a16:creationId xmlns:a16="http://schemas.microsoft.com/office/drawing/2014/main" id="{AA664835-7129-4F0F-BEFA-CD7912464E22}"/>
              </a:ext>
            </a:extLst>
          </p:cNvPr>
          <p:cNvSpPr txBox="1"/>
          <p:nvPr/>
        </p:nvSpPr>
        <p:spPr>
          <a:xfrm>
            <a:off x="250198" y="1698903"/>
            <a:ext cx="11427140" cy="935640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sz="2800" b="1" dirty="0">
                <a:effectLst/>
                <a:latin typeface="Verdana" panose="020B0604030504040204" pitchFamily="34" charset="0"/>
              </a:rPr>
              <a:t>37</a:t>
            </a:r>
            <a:r>
              <a:rPr lang="en-US" sz="2800" dirty="0"/>
              <a:t> Pilate therefore said unto him, Art thou a king then? Jesus answered, </a:t>
            </a:r>
            <a:r>
              <a:rPr lang="en-US" sz="2800" dirty="0">
                <a:solidFill>
                  <a:srgbClr val="FF0000"/>
                </a:solidFill>
                <a:effectLst/>
              </a:rPr>
              <a:t>Thou sayest that I am a king. To this end was I born, and for this cause came I into the world, that I should bear witness unto the truth. Every one that is of the truth heareth my voice.</a:t>
            </a:r>
            <a:r>
              <a:rPr lang="en-US" sz="2800" dirty="0"/>
              <a:t> </a:t>
            </a:r>
          </a:p>
          <a:p>
            <a:r>
              <a:rPr lang="en-US" sz="2800" b="1" dirty="0">
                <a:effectLst/>
                <a:latin typeface="Verdana" panose="020B0604030504040204" pitchFamily="34" charset="0"/>
              </a:rPr>
              <a:t>38</a:t>
            </a:r>
            <a:r>
              <a:rPr lang="en-US" sz="2800" dirty="0"/>
              <a:t> Pilate saith unto him, What is truth? And when he had said this, he went out again unto the Jews, and saith unto them, I find in him no fault </a:t>
            </a:r>
            <a:r>
              <a:rPr lang="en-US" sz="2800" i="1" dirty="0"/>
              <a:t>at all</a:t>
            </a:r>
            <a:r>
              <a:rPr lang="en-US" sz="2800" dirty="0"/>
              <a:t>. </a:t>
            </a:r>
            <a:r>
              <a:rPr lang="en-US" sz="2800" b="1" dirty="0">
                <a:effectLst/>
                <a:latin typeface="Verdana" panose="020B0604030504040204" pitchFamily="34" charset="0"/>
              </a:rPr>
              <a:t>39</a:t>
            </a:r>
            <a:r>
              <a:rPr lang="en-US" sz="2800" dirty="0"/>
              <a:t> But ye have a custom, that I should release unto you one at the </a:t>
            </a:r>
            <a:r>
              <a:rPr lang="en-US" sz="2800" dirty="0" err="1"/>
              <a:t>passover</a:t>
            </a:r>
            <a:r>
              <a:rPr lang="en-US" sz="2800" dirty="0"/>
              <a:t>: will ye therefore that I release unto you the King of the Jews? </a:t>
            </a:r>
          </a:p>
          <a:p>
            <a:r>
              <a:rPr lang="en-US" sz="2800" b="1" dirty="0">
                <a:effectLst/>
                <a:latin typeface="Verdana" panose="020B0604030504040204" pitchFamily="34" charset="0"/>
              </a:rPr>
              <a:t>40</a:t>
            </a:r>
            <a:r>
              <a:rPr lang="en-US" sz="2800" dirty="0"/>
              <a:t> Then cried they all again, saying, Not this man, but Barabbas. Now Barabbas was a robber. </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a:p>
            <a:pPr>
              <a:lnSpc>
                <a:spcPct val="104999"/>
              </a:lnSpc>
              <a:defRPr sz="2600" b="1">
                <a:solidFill>
                  <a:srgbClr val="11053B"/>
                </a:solidFill>
              </a:defRPr>
            </a:pPr>
            <a:r>
              <a:rPr lang="en-US" sz="2800" dirty="0"/>
              <a:t>  </a:t>
            </a:r>
            <a:r>
              <a:rPr lang="en-US" sz="4000" dirty="0"/>
              <a:t>1</a:t>
            </a:r>
          </a:p>
          <a:p>
            <a:endParaRPr lang="en-US" sz="2800" dirty="0"/>
          </a:p>
          <a:p>
            <a:endParaRPr lang="en-US" sz="2800" dirty="0"/>
          </a:p>
          <a:p>
            <a:endParaRPr lang="en-US" sz="2800" dirty="0"/>
          </a:p>
        </p:txBody>
      </p:sp>
    </p:spTree>
    <p:extLst>
      <p:ext uri="{BB962C8B-B14F-4D97-AF65-F5344CB8AC3E}">
        <p14:creationId xmlns:p14="http://schemas.microsoft.com/office/powerpoint/2010/main" val="4189976812"/>
      </p:ext>
    </p:extLst>
  </p:cSld>
  <p:clrMapOvr>
    <a:masterClrMapping/>
  </p:clrMapOvr>
  <mc:AlternateContent xmlns:mc="http://schemas.openxmlformats.org/markup-compatibility/2006" xmlns:p14="http://schemas.microsoft.com/office/powerpoint/2010/main">
    <mc:Choice Requires="p14">
      <p:transition spd="slow" p14:dur="1200">
        <p:push dir="u"/>
      </p:transition>
    </mc:Choice>
    <mc:Fallback xmlns="">
      <p:transition spd="slow">
        <p:push dir="u"/>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iterate>
                                    <p:tmAbs val="0"/>
                                  </p:iterate>
                                  <p:childTnLst>
                                    <p:set>
                                      <p:cBhvr>
                                        <p:cTn id="6" fill="hold"/>
                                        <p:tgtEl>
                                          <p:spTgt spid="149"/>
                                        </p:tgtEl>
                                        <p:attrNameLst>
                                          <p:attrName>style.visibility</p:attrName>
                                        </p:attrNameLst>
                                      </p:cBhvr>
                                      <p:to>
                                        <p:strVal val="visible"/>
                                      </p:to>
                                    </p:set>
                                    <p:anim calcmode="lin" valueType="num">
                                      <p:cBhvr>
                                        <p:cTn id="7" dur="500" fill="hold"/>
                                        <p:tgtEl>
                                          <p:spTgt spid="149"/>
                                        </p:tgtEl>
                                        <p:attrNameLst>
                                          <p:attrName>ppt_w</p:attrName>
                                        </p:attrNameLst>
                                      </p:cBhvr>
                                      <p:tavLst>
                                        <p:tav tm="0">
                                          <p:val>
                                            <p:fltVal val="0"/>
                                          </p:val>
                                        </p:tav>
                                        <p:tav tm="100000">
                                          <p:val>
                                            <p:strVal val="#ppt_w"/>
                                          </p:val>
                                        </p:tav>
                                      </p:tavLst>
                                    </p:anim>
                                    <p:anim calcmode="lin" valueType="num">
                                      <p:cBhvr>
                                        <p:cTn id="8" dur="500" fill="hold"/>
                                        <p:tgtEl>
                                          <p:spTgt spid="14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extBox 1"/>
          <p:cNvSpPr txBox="1"/>
          <p:nvPr/>
        </p:nvSpPr>
        <p:spPr>
          <a:xfrm>
            <a:off x="640998" y="-104635"/>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pic>
        <p:nvPicPr>
          <p:cNvPr id="157" name="Picture 19" descr="Picture 19"/>
          <p:cNvPicPr>
            <a:picLocks noChangeAspect="1"/>
          </p:cNvPicPr>
          <p:nvPr/>
        </p:nvPicPr>
        <p:blipFill>
          <a:blip r:embed="rId2"/>
          <a:srcRect l="7734" t="70000" b="15833"/>
          <a:stretch>
            <a:fillRect/>
          </a:stretch>
        </p:blipFill>
        <p:spPr>
          <a:xfrm>
            <a:off x="-36116" y="6006425"/>
            <a:ext cx="12264124" cy="971551"/>
          </a:xfrm>
          <a:prstGeom prst="rect">
            <a:avLst/>
          </a:prstGeom>
          <a:ln w="12700">
            <a:miter lim="400000"/>
          </a:ln>
        </p:spPr>
      </p:pic>
      <p:sp>
        <p:nvSpPr>
          <p:cNvPr id="158" name="TextBox 12"/>
          <p:cNvSpPr txBox="1"/>
          <p:nvPr/>
        </p:nvSpPr>
        <p:spPr>
          <a:xfrm>
            <a:off x="45719" y="1581233"/>
            <a:ext cx="11971974" cy="57545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sz="3600" dirty="0"/>
              <a:t>LESSON OUTLINE</a:t>
            </a:r>
          </a:p>
          <a:p>
            <a:pPr marL="571500" indent="-571500">
              <a:lnSpc>
                <a:spcPct val="104999"/>
              </a:lnSpc>
              <a:buAutoNum type="romanUcPeriod"/>
              <a:defRPr sz="2600" b="1">
                <a:solidFill>
                  <a:srgbClr val="11053B"/>
                </a:solidFill>
              </a:defRPr>
            </a:pPr>
            <a:r>
              <a:rPr lang="en-US" sz="3600" dirty="0"/>
              <a:t> DELIVERED TO THE GENTILES:  John 18: 28-32 </a:t>
            </a:r>
          </a:p>
          <a:p>
            <a:pPr marL="571500" indent="-571500">
              <a:lnSpc>
                <a:spcPct val="104999"/>
              </a:lnSpc>
              <a:buAutoNum type="romanUcPeriod"/>
              <a:defRPr sz="2600" b="1">
                <a:solidFill>
                  <a:srgbClr val="11053B"/>
                </a:solidFill>
              </a:defRPr>
            </a:pPr>
            <a:r>
              <a:rPr lang="en-US" sz="3600" dirty="0"/>
              <a:t> FACED WITH THE TRUTH:  John 18: 33-38a</a:t>
            </a:r>
          </a:p>
          <a:p>
            <a:pPr marL="571500" indent="-571500">
              <a:lnSpc>
                <a:spcPct val="104999"/>
              </a:lnSpc>
              <a:buAutoNum type="romanUcPeriod"/>
              <a:defRPr sz="2600" b="1">
                <a:solidFill>
                  <a:srgbClr val="11053B"/>
                </a:solidFill>
              </a:defRPr>
            </a:pPr>
            <a:r>
              <a:rPr lang="en-US" sz="3600" dirty="0"/>
              <a:t> TRUTH DISCARDED:  John 18: 38b-40</a:t>
            </a:r>
          </a:p>
          <a:p>
            <a:pPr>
              <a:lnSpc>
                <a:spcPct val="104999"/>
              </a:lnSpc>
              <a:defRPr sz="2600" b="1">
                <a:solidFill>
                  <a:srgbClr val="11053B"/>
                </a:solidFill>
              </a:defRPr>
            </a:pPr>
            <a:endParaRPr lang="en-US" dirty="0"/>
          </a:p>
          <a:p>
            <a:pPr>
              <a:lnSpc>
                <a:spcPct val="104999"/>
              </a:lnSpc>
              <a:defRPr sz="2600" b="1">
                <a:solidFill>
                  <a:srgbClr val="11053B"/>
                </a:solidFill>
              </a:defRPr>
            </a:pPr>
            <a:r>
              <a:rPr lang="en-US" dirty="0"/>
              <a:t>TODAY’S AIM</a:t>
            </a:r>
          </a:p>
          <a:p>
            <a:pPr>
              <a:lnSpc>
                <a:spcPct val="104999"/>
              </a:lnSpc>
              <a:defRPr sz="2600" b="1">
                <a:solidFill>
                  <a:srgbClr val="11053B"/>
                </a:solidFill>
              </a:defRPr>
            </a:pPr>
            <a:r>
              <a:rPr lang="en-US" dirty="0"/>
              <a:t>Facts:  To be clear that Jesus was tried by the Roman authorities to fulfill prophecy.  </a:t>
            </a:r>
          </a:p>
          <a:p>
            <a:pPr>
              <a:lnSpc>
                <a:spcPct val="104999"/>
              </a:lnSpc>
              <a:defRPr sz="2600" b="1">
                <a:solidFill>
                  <a:srgbClr val="11053B"/>
                </a:solidFill>
              </a:defRPr>
            </a:pPr>
            <a:r>
              <a:rPr lang="en-US" dirty="0"/>
              <a:t>Principle:   To recognize Jesus as a King of divine origin, bearing witness to the truth.  </a:t>
            </a:r>
          </a:p>
          <a:p>
            <a:pPr>
              <a:lnSpc>
                <a:spcPct val="104999"/>
              </a:lnSpc>
              <a:defRPr sz="2600" b="1">
                <a:solidFill>
                  <a:srgbClr val="11053B"/>
                </a:solidFill>
              </a:defRPr>
            </a:pPr>
            <a:endParaRPr lang="en-US" dirty="0"/>
          </a:p>
          <a:p>
            <a:pPr>
              <a:lnSpc>
                <a:spcPct val="104999"/>
              </a:lnSpc>
              <a:defRPr sz="2600" b="1">
                <a:solidFill>
                  <a:srgbClr val="11053B"/>
                </a:solidFill>
              </a:defRPr>
            </a:pPr>
            <a:r>
              <a:rPr lang="en-US" dirty="0"/>
              <a:t>         </a:t>
            </a:r>
          </a:p>
        </p:txBody>
      </p:sp>
      <p:grpSp>
        <p:nvGrpSpPr>
          <p:cNvPr id="162" name="Group 18"/>
          <p:cNvGrpSpPr/>
          <p:nvPr/>
        </p:nvGrpSpPr>
        <p:grpSpPr>
          <a:xfrm>
            <a:off x="45719" y="-1"/>
            <a:ext cx="1222095" cy="747633"/>
            <a:chOff x="0" y="0"/>
            <a:chExt cx="1222093" cy="747632"/>
          </a:xfrm>
        </p:grpSpPr>
        <p:sp>
          <p:nvSpPr>
            <p:cNvPr id="159" name="TextBox 3"/>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60" name="TextBox 4"/>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61" name="TextBox 5"/>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63" name="TextBox 20"/>
          <p:cNvSpPr txBox="1"/>
          <p:nvPr/>
        </p:nvSpPr>
        <p:spPr>
          <a:xfrm>
            <a:off x="1503853" y="713303"/>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“Pilate:  What Is Truth?”</a:t>
            </a:r>
          </a:p>
          <a:p>
            <a:pPr algn="ctr">
              <a:lnSpc>
                <a:spcPct val="90000"/>
              </a:lnSpc>
              <a:defRPr sz="2800"/>
            </a:pPr>
            <a:r>
              <a:rPr lang="en-US" dirty="0"/>
              <a:t>John 18: 28-40 (KJV)</a:t>
            </a:r>
          </a:p>
        </p:txBody>
      </p:sp>
    </p:spTree>
  </p:cSld>
  <p:clrMapOvr>
    <a:masterClrMapping/>
  </p:clrMapOvr>
  <mc:AlternateContent xmlns:mc="http://schemas.openxmlformats.org/markup-compatibility/2006" xmlns:p14="http://schemas.microsoft.com/office/powerpoint/2010/main">
    <mc:Choice Requires="p14">
      <p:transition spd="slow" p14:dur="1200">
        <p:fade/>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58"/>
                                        </p:tgtEl>
                                        <p:attrNameLst>
                                          <p:attrName>style.visibility</p:attrName>
                                        </p:attrNameLst>
                                      </p:cBhvr>
                                      <p:to>
                                        <p:strVal val="visible"/>
                                      </p:to>
                                    </p:set>
                                    <p:anim calcmode="lin" valueType="num">
                                      <p:cBhvr>
                                        <p:cTn id="7" dur="500" fill="hold"/>
                                        <p:tgtEl>
                                          <p:spTgt spid="158"/>
                                        </p:tgtEl>
                                        <p:attrNameLst>
                                          <p:attrName>ppt_x</p:attrName>
                                        </p:attrNameLst>
                                      </p:cBhvr>
                                      <p:tavLst>
                                        <p:tav tm="0">
                                          <p:val>
                                            <p:strVal val="#ppt_x"/>
                                          </p:val>
                                        </p:tav>
                                        <p:tav tm="100000">
                                          <p:val>
                                            <p:strVal val="#ppt_x"/>
                                          </p:val>
                                        </p:tav>
                                      </p:tavLst>
                                    </p:anim>
                                    <p:anim calcmode="lin" valueType="num">
                                      <p:cBhvr>
                                        <p:cTn id="8" dur="500" fill="hold"/>
                                        <p:tgtEl>
                                          <p:spTgt spid="15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75" name="TextBox 1"/>
          <p:cNvSpPr txBox="1"/>
          <p:nvPr/>
        </p:nvSpPr>
        <p:spPr>
          <a:xfrm>
            <a:off x="640998" y="-91556"/>
            <a:ext cx="11531441"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176" name="TextBox 12"/>
          <p:cNvSpPr txBox="1"/>
          <p:nvPr/>
        </p:nvSpPr>
        <p:spPr>
          <a:xfrm>
            <a:off x="175410" y="1817844"/>
            <a:ext cx="11841180" cy="504163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600" b="1">
                <a:solidFill>
                  <a:srgbClr val="11053B"/>
                </a:solidFill>
              </a:defRPr>
            </a:pPr>
            <a:r>
              <a:rPr lang="en-US" sz="2800" dirty="0"/>
              <a:t>Application:  To submit to the rule of Jesus over our lives and to know that objective knowledge is possible through a relationship with Christ. </a:t>
            </a:r>
          </a:p>
          <a:p>
            <a:pPr>
              <a:lnSpc>
                <a:spcPct val="104999"/>
              </a:lnSpc>
              <a:defRPr sz="2600" b="1">
                <a:solidFill>
                  <a:srgbClr val="11053B"/>
                </a:solidFill>
              </a:defRPr>
            </a:pPr>
            <a:endParaRPr lang="en-US" sz="2800" dirty="0"/>
          </a:p>
          <a:p>
            <a:pPr>
              <a:lnSpc>
                <a:spcPct val="104999"/>
              </a:lnSpc>
              <a:defRPr sz="2600" b="1">
                <a:solidFill>
                  <a:srgbClr val="11053B"/>
                </a:solidFill>
              </a:defRPr>
            </a:pPr>
            <a:r>
              <a:rPr lang="en-US" sz="2800" dirty="0"/>
              <a:t>       As Solomon said, “There is no new thing under the sun” (Eccl. 1: 9).  This certainly applies to injustice.  Whatever accounts of injustice we may be aware of, either ancient or modern, none can compare to the injustice that was perpetuated throughout the trial of Jesus Christ. But even this monumental injustice was a tool in the hand of the sovereign God to bring salvation to the world. </a:t>
            </a:r>
          </a:p>
          <a:p>
            <a:pPr>
              <a:lnSpc>
                <a:spcPct val="104999"/>
              </a:lnSpc>
              <a:defRPr sz="2600" b="1">
                <a:solidFill>
                  <a:srgbClr val="11053B"/>
                </a:solidFill>
              </a:defRPr>
            </a:pPr>
            <a:r>
              <a:rPr lang="en-US" sz="2800" dirty="0"/>
              <a:t>  </a:t>
            </a:r>
            <a:endParaRPr sz="2800" dirty="0"/>
          </a:p>
        </p:txBody>
      </p:sp>
      <p:grpSp>
        <p:nvGrpSpPr>
          <p:cNvPr id="180" name="Group 16"/>
          <p:cNvGrpSpPr/>
          <p:nvPr/>
        </p:nvGrpSpPr>
        <p:grpSpPr>
          <a:xfrm>
            <a:off x="45719" y="-1"/>
            <a:ext cx="1222095" cy="747633"/>
            <a:chOff x="0" y="0"/>
            <a:chExt cx="1222093" cy="747632"/>
          </a:xfrm>
        </p:grpSpPr>
        <p:sp>
          <p:nvSpPr>
            <p:cNvPr id="177"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78"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79"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81" name="TextBox 15"/>
          <p:cNvSpPr txBox="1"/>
          <p:nvPr/>
        </p:nvSpPr>
        <p:spPr>
          <a:xfrm>
            <a:off x="1517941" y="928331"/>
            <a:ext cx="9184294" cy="86793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gn="ctr">
              <a:lnSpc>
                <a:spcPct val="90000"/>
              </a:lnSpc>
              <a:defRPr sz="2800"/>
            </a:pPr>
            <a:r>
              <a:rPr lang="en-US" dirty="0"/>
              <a:t>“Pilate: What Is Truth?”</a:t>
            </a:r>
          </a:p>
          <a:p>
            <a:pPr algn="ctr">
              <a:lnSpc>
                <a:spcPct val="90000"/>
              </a:lnSpc>
              <a:defRPr sz="2800"/>
            </a:pPr>
            <a:r>
              <a:rPr lang="en-US" dirty="0"/>
              <a:t>John 18: 28-40 (KJV)</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176"/>
                                        </p:tgtEl>
                                        <p:attrNameLst>
                                          <p:attrName>style.visibility</p:attrName>
                                        </p:attrNameLst>
                                      </p:cBhvr>
                                      <p:to>
                                        <p:strVal val="visible"/>
                                      </p:to>
                                    </p:set>
                                    <p:anim calcmode="lin" valueType="num">
                                      <p:cBhvr>
                                        <p:cTn id="7" dur="500" fill="hold"/>
                                        <p:tgtEl>
                                          <p:spTgt spid="176"/>
                                        </p:tgtEl>
                                        <p:attrNameLst>
                                          <p:attrName>ppt_x</p:attrName>
                                        </p:attrNameLst>
                                      </p:cBhvr>
                                      <p:tavLst>
                                        <p:tav tm="0">
                                          <p:val>
                                            <p:strVal val="#ppt_x"/>
                                          </p:val>
                                        </p:tav>
                                        <p:tav tm="100000">
                                          <p:val>
                                            <p:strVal val="#ppt_x"/>
                                          </p:val>
                                        </p:tav>
                                      </p:tavLst>
                                    </p:anim>
                                    <p:anim calcmode="lin" valueType="num">
                                      <p:cBhvr>
                                        <p:cTn id="8" dur="500" fill="hold"/>
                                        <p:tgtEl>
                                          <p:spTgt spid="1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 grpId="0"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2"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193" name="TextBox 1">
            <a:hlinkClick r:id="" action="ppaction://hlinkshowjump?jump=nextslide"/>
          </p:cNvPr>
          <p:cNvSpPr txBox="1"/>
          <p:nvPr/>
        </p:nvSpPr>
        <p:spPr>
          <a:xfrm>
            <a:off x="614839" y="-130794"/>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grpSp>
        <p:nvGrpSpPr>
          <p:cNvPr id="198" name="Group 16"/>
          <p:cNvGrpSpPr/>
          <p:nvPr/>
        </p:nvGrpSpPr>
        <p:grpSpPr>
          <a:xfrm>
            <a:off x="45719" y="-1"/>
            <a:ext cx="1222095" cy="747633"/>
            <a:chOff x="0" y="0"/>
            <a:chExt cx="1222093" cy="747632"/>
          </a:xfrm>
        </p:grpSpPr>
        <p:sp>
          <p:nvSpPr>
            <p:cNvPr id="195"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196"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197"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199" name="TextBox 15"/>
          <p:cNvSpPr txBox="1"/>
          <p:nvPr/>
        </p:nvSpPr>
        <p:spPr>
          <a:xfrm>
            <a:off x="516768" y="747450"/>
            <a:ext cx="11300093" cy="707270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lgn="ctr">
              <a:lnSpc>
                <a:spcPct val="90000"/>
              </a:lnSpc>
              <a:defRPr sz="2800"/>
            </a:lvl1pPr>
          </a:lstStyle>
          <a:p>
            <a:r>
              <a:rPr lang="en-US" dirty="0"/>
              <a:t>“Pilate:  What Is Truth?”</a:t>
            </a:r>
          </a:p>
          <a:p>
            <a:r>
              <a:rPr lang="en-US" dirty="0"/>
              <a:t>John 18: 28-40 (KJV)</a:t>
            </a:r>
          </a:p>
          <a:p>
            <a:endParaRPr lang="en-US" dirty="0"/>
          </a:p>
          <a:p>
            <a:pPr algn="l"/>
            <a:r>
              <a:rPr lang="en-US" dirty="0"/>
              <a:t>       </a:t>
            </a:r>
            <a:r>
              <a:rPr lang="en-US" b="1" dirty="0"/>
              <a:t>Fear of defilement (John 18: 28)</a:t>
            </a:r>
            <a:r>
              <a:rPr lang="en-US" dirty="0"/>
              <a:t>.  Within a matter of hours after His arrest in Gethsemane, Jesus endured six trials.  These were before Annas, Caiaphas, the Sanhedrin, Pilate, Herod Antipas, and Pilate again--a lot of legal proceedings for one day, especially when we realize that the outcome was already decided before the first trial.  Jesus stood before all the authorities of His time: the Jewish authorities, the Roman authorities, and even the Galilean authorities.  Providentially, this makes all the peoples of the world responsible for Jesus’ condemnation and death.  No one is innocent of His blood--yet His blood redeems us all! </a:t>
            </a:r>
          </a:p>
          <a:p>
            <a:pPr algn="l"/>
            <a:r>
              <a:rPr lang="en-US" dirty="0"/>
              <a:t>       </a:t>
            </a:r>
            <a:r>
              <a:rPr lang="en-US" b="1" dirty="0"/>
              <a:t>After being formally charged with blasphemy</a:t>
            </a:r>
            <a:r>
              <a:rPr lang="en-US" dirty="0"/>
              <a:t> before the Sanhedrin, over which Caiaphas presided (Mark 14: 53-65), Jesus was led away to Pilate, the Roman governor.  The “hall of judgment” (John 18: 28) is </a:t>
            </a:r>
          </a:p>
          <a:p>
            <a:r>
              <a:rPr lang="en-US" dirty="0"/>
              <a:t>                                                                                           </a:t>
            </a:r>
          </a:p>
          <a:p>
            <a:pPr algn="l"/>
            <a:endParaRPr lang="en-US" dirty="0"/>
          </a:p>
          <a:p>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1" name="Picture 26" descr="Picture 26"/>
          <p:cNvPicPr>
            <a:picLocks noChangeAspect="1"/>
          </p:cNvPicPr>
          <p:nvPr/>
        </p:nvPicPr>
        <p:blipFill>
          <a:blip r:embed="rId2"/>
          <a:srcRect l="7734" t="70000" b="15833"/>
          <a:stretch>
            <a:fillRect/>
          </a:stretch>
        </p:blipFill>
        <p:spPr>
          <a:xfrm>
            <a:off x="-1" y="5886450"/>
            <a:ext cx="12220182" cy="971551"/>
          </a:xfrm>
          <a:prstGeom prst="rect">
            <a:avLst/>
          </a:prstGeom>
          <a:ln w="12700">
            <a:miter lim="400000"/>
          </a:ln>
        </p:spPr>
      </p:pic>
      <p:sp>
        <p:nvSpPr>
          <p:cNvPr id="202" name="TextBox 1"/>
          <p:cNvSpPr txBox="1"/>
          <p:nvPr/>
        </p:nvSpPr>
        <p:spPr>
          <a:xfrm>
            <a:off x="330279" y="-203130"/>
            <a:ext cx="11531442" cy="853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5000">
                <a:latin typeface="Monotype Corsiva"/>
                <a:ea typeface="Monotype Corsiva"/>
                <a:cs typeface="Monotype Corsiva"/>
                <a:sym typeface="Monotype Corsiva"/>
              </a:defRPr>
            </a:lvl1pPr>
          </a:lstStyle>
          <a:p>
            <a:r>
              <a:t>“Open Church – Open Bible”</a:t>
            </a:r>
          </a:p>
        </p:txBody>
      </p:sp>
      <p:sp>
        <p:nvSpPr>
          <p:cNvPr id="203" name="TextBox 12"/>
          <p:cNvSpPr txBox="1"/>
          <p:nvPr/>
        </p:nvSpPr>
        <p:spPr>
          <a:xfrm>
            <a:off x="110013" y="1214980"/>
            <a:ext cx="11971974" cy="5301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lnSpc>
                <a:spcPct val="104999"/>
              </a:lnSpc>
              <a:defRPr sz="2700" b="1">
                <a:solidFill>
                  <a:srgbClr val="11053B"/>
                </a:solidFill>
              </a:defRPr>
            </a:pPr>
            <a:r>
              <a:rPr lang="en-US" dirty="0"/>
              <a:t>literally the “praetorium”, the residents of the governor.  Since the governor's primary residence was in Caesarea, this alternate residence was used by Pilate whenever he was in Jerusalem.  That the Roman governor and a large contingent of soldiers were present was a precautionary measure, since Jewish nationalism ran high during the Passover.  A Jewish rebellion was always anticipated at such times. </a:t>
            </a:r>
          </a:p>
          <a:p>
            <a:pPr>
              <a:lnSpc>
                <a:spcPct val="104999"/>
              </a:lnSpc>
              <a:defRPr sz="2700" b="1">
                <a:solidFill>
                  <a:srgbClr val="11053B"/>
                </a:solidFill>
              </a:defRPr>
            </a:pPr>
            <a:r>
              <a:rPr lang="en-US" dirty="0"/>
              <a:t>       It was still early morning, not very long after Peter had denied Jesus the third time at daybreak.  The trial before the Sanhedrin would not have taken long, since they had already decided that they wanted to put Christ to death. </a:t>
            </a:r>
          </a:p>
          <a:p>
            <a:pPr>
              <a:lnSpc>
                <a:spcPct val="104999"/>
              </a:lnSpc>
              <a:defRPr sz="2700" b="1">
                <a:solidFill>
                  <a:srgbClr val="11053B"/>
                </a:solidFill>
              </a:defRPr>
            </a:pPr>
            <a:r>
              <a:rPr lang="en-US" dirty="0"/>
              <a:t>       The Jewish leaders were very scrupulous about avoiding ceremonial defilement, so they refused to enter Pilate's residence.  It is ironic that </a:t>
            </a:r>
          </a:p>
        </p:txBody>
      </p:sp>
      <p:grpSp>
        <p:nvGrpSpPr>
          <p:cNvPr id="207" name="Group 16"/>
          <p:cNvGrpSpPr/>
          <p:nvPr/>
        </p:nvGrpSpPr>
        <p:grpSpPr>
          <a:xfrm>
            <a:off x="45719" y="-1"/>
            <a:ext cx="1222095" cy="747633"/>
            <a:chOff x="0" y="0"/>
            <a:chExt cx="1222093" cy="747632"/>
          </a:xfrm>
        </p:grpSpPr>
        <p:sp>
          <p:nvSpPr>
            <p:cNvPr id="204" name="TextBox 22"/>
            <p:cNvSpPr/>
            <p:nvPr/>
          </p:nvSpPr>
          <p:spPr>
            <a:xfrm>
              <a:off x="0" y="0"/>
              <a:ext cx="731045" cy="0"/>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sp>
          <p:nvSpPr>
            <p:cNvPr id="205" name="TextBox 23"/>
            <p:cNvSpPr/>
            <p:nvPr/>
          </p:nvSpPr>
          <p:spPr>
            <a:xfrm>
              <a:off x="204478" y="353943"/>
              <a:ext cx="749618"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B</a:t>
              </a:r>
            </a:p>
          </p:txBody>
        </p:sp>
        <p:sp>
          <p:nvSpPr>
            <p:cNvPr id="206" name="TextBox 24"/>
            <p:cNvSpPr/>
            <p:nvPr/>
          </p:nvSpPr>
          <p:spPr>
            <a:xfrm>
              <a:off x="471048" y="747632"/>
              <a:ext cx="751046" cy="1"/>
            </a:xfrm>
            <a:custGeom>
              <a:avLst/>
              <a:gdLst/>
              <a:ahLst/>
              <a:cxnLst>
                <a:cxn ang="0">
                  <a:pos x="wd2" y="hd2"/>
                </a:cxn>
                <a:cxn ang="5400000">
                  <a:pos x="wd2" y="hd2"/>
                </a:cxn>
                <a:cxn ang="10800000">
                  <a:pos x="wd2" y="hd2"/>
                </a:cxn>
                <a:cxn ang="16200000">
                  <a:pos x="wd2" y="hd2"/>
                </a:cxn>
              </a:cxnLst>
              <a:rect l="0" t="0" r="r" b="b"/>
              <a:pathLst>
                <a:path w="21600" extrusionOk="0">
                  <a:moveTo>
                    <a:pt x="0" y="0"/>
                  </a:moveTo>
                  <a:lnTo>
                    <a:pt x="21600" y="0"/>
                  </a:lnTo>
                  <a:lnTo>
                    <a:pt x="21600" y="0"/>
                  </a:lnTo>
                  <a:lnTo>
                    <a:pt x="0" y="0"/>
                  </a:lnTo>
                  <a:close/>
                </a:path>
              </a:pathLst>
            </a:cu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lvl1pPr>
                <a:defRPr sz="4000" b="1">
                  <a:solidFill>
                    <a:srgbClr val="FF0000"/>
                  </a:solidFill>
                  <a:latin typeface="Alex Brush"/>
                  <a:ea typeface="Alex Brush"/>
                  <a:cs typeface="Alex Brush"/>
                  <a:sym typeface="Alex Brush"/>
                </a:defRPr>
              </a:lvl1pPr>
            </a:lstStyle>
            <a:p>
              <a:r>
                <a:t>C</a:t>
              </a:r>
            </a:p>
          </p:txBody>
        </p:sp>
      </p:grpSp>
      <p:sp>
        <p:nvSpPr>
          <p:cNvPr id="208" name="TextBox 15"/>
          <p:cNvSpPr txBox="1"/>
          <p:nvPr/>
        </p:nvSpPr>
        <p:spPr>
          <a:xfrm>
            <a:off x="1131133" y="708232"/>
            <a:ext cx="9184294" cy="4801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lnSpc>
                <a:spcPct val="90000"/>
              </a:lnSpc>
              <a:defRPr sz="2800"/>
            </a:lvl1pPr>
          </a:lstStyle>
          <a:p>
            <a:r>
              <a:rPr lang="en-US" dirty="0"/>
              <a:t>“Pilate:  What Is Truth?”</a:t>
            </a:r>
            <a:endParaRPr dirty="0"/>
          </a:p>
        </p:txBody>
      </p:sp>
    </p:spTree>
  </p:cSld>
  <p:clrMapOvr>
    <a:masterClrMapping/>
  </p:clrMapOvr>
  <mc:AlternateContent xmlns:mc="http://schemas.openxmlformats.org/markup-compatibility/2006" xmlns:p14="http://schemas.microsoft.com/office/powerpoint/2010/main">
    <mc:Choice Requires="p14">
      <p:transition spd="slow" p14:dur="1200">
        <p:push/>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iterate>
                                    <p:tmAbs val="0"/>
                                  </p:iterate>
                                  <p:childTnLst>
                                    <p:set>
                                      <p:cBhvr>
                                        <p:cTn id="6" fill="hold"/>
                                        <p:tgtEl>
                                          <p:spTgt spid="203"/>
                                        </p:tgtEl>
                                        <p:attrNameLst>
                                          <p:attrName>style.visibility</p:attrName>
                                        </p:attrNameLst>
                                      </p:cBhvr>
                                      <p:to>
                                        <p:strVal val="visible"/>
                                      </p:to>
                                    </p:set>
                                    <p:anim calcmode="lin" valueType="num">
                                      <p:cBhvr>
                                        <p:cTn id="7" dur="500" fill="hold"/>
                                        <p:tgtEl>
                                          <p:spTgt spid="203"/>
                                        </p:tgtEl>
                                        <p:attrNameLst>
                                          <p:attrName>ppt_x</p:attrName>
                                        </p:attrNameLst>
                                      </p:cBhvr>
                                      <p:tavLst>
                                        <p:tav tm="0">
                                          <p:val>
                                            <p:strVal val="#ppt_x"/>
                                          </p:val>
                                        </p:tav>
                                        <p:tav tm="100000">
                                          <p:val>
                                            <p:strVal val="#ppt_x"/>
                                          </p:val>
                                        </p:tav>
                                      </p:tavLst>
                                    </p:anim>
                                    <p:anim calcmode="lin" valueType="num">
                                      <p:cBhvr>
                                        <p:cTn id="8" dur="500" fill="hold"/>
                                        <p:tgtEl>
                                          <p:spTgt spid="20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 grpId="0" animBg="1" advAuto="0"/>
    </p:bldLst>
  </p:timing>
</p:sld>
</file>

<file path=ppt/theme/theme1.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allery">
  <a:themeElements>
    <a:clrScheme name="Gallery">
      <a:dk1>
        <a:srgbClr val="000000"/>
      </a:dk1>
      <a:lt1>
        <a:srgbClr val="FFFFFF"/>
      </a:lt1>
      <a:dk2>
        <a:srgbClr val="A7A7A7"/>
      </a:dk2>
      <a:lt2>
        <a:srgbClr val="535353"/>
      </a:lt2>
      <a:accent1>
        <a:srgbClr val="B71E42"/>
      </a:accent1>
      <a:accent2>
        <a:srgbClr val="DE478E"/>
      </a:accent2>
      <a:accent3>
        <a:srgbClr val="BC72F0"/>
      </a:accent3>
      <a:accent4>
        <a:srgbClr val="795FAF"/>
      </a:accent4>
      <a:accent5>
        <a:srgbClr val="586EA6"/>
      </a:accent5>
      <a:accent6>
        <a:srgbClr val="6892A0"/>
      </a:accent6>
      <a:hlink>
        <a:srgbClr val="0000FF"/>
      </a:hlink>
      <a:folHlink>
        <a:srgbClr val="FF00FF"/>
      </a:folHlink>
    </a:clrScheme>
    <a:fontScheme name="Gallery">
      <a:majorFont>
        <a:latin typeface="Helvetica"/>
        <a:ea typeface="Helvetica"/>
        <a:cs typeface="Helvetica"/>
      </a:majorFont>
      <a:minorFont>
        <a:latin typeface="Gill Sans MT"/>
        <a:ea typeface="Gill Sans MT"/>
        <a:cs typeface="Gill Sans MT"/>
      </a:minorFont>
    </a:fontScheme>
    <a:fmtScheme name="Galler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Gill Sans M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2103</TotalTime>
  <Words>3545</Words>
  <Application>Microsoft Office PowerPoint</Application>
  <PresentationFormat>Widescreen</PresentationFormat>
  <Paragraphs>216</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&amp;Championship</vt:lpstr>
      <vt:lpstr>Alex Brush</vt:lpstr>
      <vt:lpstr>Arial</vt:lpstr>
      <vt:lpstr>Gill Sans MT</vt:lpstr>
      <vt:lpstr>Monotype Corsiva</vt:lpstr>
      <vt:lpstr>Verdana</vt:lpstr>
      <vt:lpstr>Gallery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John</cp:lastModifiedBy>
  <cp:revision>36</cp:revision>
  <dcterms:modified xsi:type="dcterms:W3CDTF">2022-02-10T16:41:49Z</dcterms:modified>
</cp:coreProperties>
</file>