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4"/>
  </p:notesMasterIdLst>
  <p:sldIdLst>
    <p:sldId id="256" r:id="rId2"/>
    <p:sldId id="257" r:id="rId3"/>
    <p:sldId id="258" r:id="rId4"/>
    <p:sldId id="278" r:id="rId5"/>
    <p:sldId id="279" r:id="rId6"/>
    <p:sldId id="259"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1pPr>
    <a:lvl2pPr marL="0" marR="0" indent="457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2pPr>
    <a:lvl3pPr marL="0" marR="0" indent="914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3pPr>
    <a:lvl4pPr marL="0" marR="0" indent="1371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4pPr>
    <a:lvl5pPr marL="0" marR="0" indent="18288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5pPr>
    <a:lvl6pPr marL="0" marR="0" indent="22860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6pPr>
    <a:lvl7pPr marL="0" marR="0" indent="2743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7pPr>
    <a:lvl8pPr marL="0" marR="0" indent="3200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8pPr>
    <a:lvl9pPr marL="0" marR="0" indent="3657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06C6A1-CCFA-4E0B-AC1A-F14F16EF0F85}" v="17527" dt="2022-02-23T22:26:04.559"/>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5CBCD"/>
          </a:solidFill>
        </a:fill>
      </a:tcStyle>
    </a:wholeTbl>
    <a:band2H>
      <a:tcTxStyle/>
      <a:tcStyle>
        <a:tcBdr/>
        <a:fill>
          <a:solidFill>
            <a:srgbClr val="F3E7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7D4F9"/>
          </a:solidFill>
        </a:fill>
      </a:tcStyle>
    </a:wholeTbl>
    <a:band2H>
      <a:tcTxStyle/>
      <a:tcStyle>
        <a:tcBdr/>
        <a:fill>
          <a:solidFill>
            <a:srgbClr val="F3EBFC"/>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2DBDF"/>
          </a:solidFill>
        </a:fill>
      </a:tcStyle>
    </a:wholeTbl>
    <a:band2H>
      <a:tcTxStyle/>
      <a:tcStyle>
        <a:tcBdr/>
        <a:fill>
          <a:solidFill>
            <a:srgbClr val="EAEE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9" name="Shape 129"/>
          <p:cNvSpPr>
            <a:spLocks noGrp="1" noRot="1" noChangeAspect="1"/>
          </p:cNvSpPr>
          <p:nvPr>
            <p:ph type="sldImg"/>
          </p:nvPr>
        </p:nvSpPr>
        <p:spPr>
          <a:xfrm>
            <a:off x="1143000" y="685800"/>
            <a:ext cx="4572000" cy="3429000"/>
          </a:xfrm>
          <a:prstGeom prst="rect">
            <a:avLst/>
          </a:prstGeom>
        </p:spPr>
        <p:txBody>
          <a:bodyPr/>
          <a:lstStyle/>
          <a:p>
            <a:endParaRPr/>
          </a:p>
        </p:txBody>
      </p:sp>
      <p:sp>
        <p:nvSpPr>
          <p:cNvPr id="130" name="Shape 13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defRPr sz="1200">
        <a:latin typeface="+mn-lt"/>
        <a:ea typeface="+mn-ea"/>
        <a:cs typeface="+mn-cs"/>
        <a:sym typeface="Gill Sans MT"/>
      </a:defRPr>
    </a:lvl1pPr>
    <a:lvl2pPr indent="228600" defTabSz="457200" latinLnBrk="0">
      <a:defRPr sz="1200">
        <a:latin typeface="+mn-lt"/>
        <a:ea typeface="+mn-ea"/>
        <a:cs typeface="+mn-cs"/>
        <a:sym typeface="Gill Sans MT"/>
      </a:defRPr>
    </a:lvl2pPr>
    <a:lvl3pPr indent="457200" defTabSz="457200" latinLnBrk="0">
      <a:defRPr sz="1200">
        <a:latin typeface="+mn-lt"/>
        <a:ea typeface="+mn-ea"/>
        <a:cs typeface="+mn-cs"/>
        <a:sym typeface="Gill Sans MT"/>
      </a:defRPr>
    </a:lvl3pPr>
    <a:lvl4pPr indent="685800" defTabSz="457200" latinLnBrk="0">
      <a:defRPr sz="1200">
        <a:latin typeface="+mn-lt"/>
        <a:ea typeface="+mn-ea"/>
        <a:cs typeface="+mn-cs"/>
        <a:sym typeface="Gill Sans MT"/>
      </a:defRPr>
    </a:lvl4pPr>
    <a:lvl5pPr indent="914400" defTabSz="457200" latinLnBrk="0">
      <a:defRPr sz="1200">
        <a:latin typeface="+mn-lt"/>
        <a:ea typeface="+mn-ea"/>
        <a:cs typeface="+mn-cs"/>
        <a:sym typeface="Gill Sans MT"/>
      </a:defRPr>
    </a:lvl5pPr>
    <a:lvl6pPr indent="1143000" defTabSz="457200" latinLnBrk="0">
      <a:defRPr sz="1200">
        <a:latin typeface="+mn-lt"/>
        <a:ea typeface="+mn-ea"/>
        <a:cs typeface="+mn-cs"/>
        <a:sym typeface="Gill Sans MT"/>
      </a:defRPr>
    </a:lvl6pPr>
    <a:lvl7pPr indent="1371600" defTabSz="457200" latinLnBrk="0">
      <a:defRPr sz="1200">
        <a:latin typeface="+mn-lt"/>
        <a:ea typeface="+mn-ea"/>
        <a:cs typeface="+mn-cs"/>
        <a:sym typeface="Gill Sans MT"/>
      </a:defRPr>
    </a:lvl7pPr>
    <a:lvl8pPr indent="1600200" defTabSz="457200" latinLnBrk="0">
      <a:defRPr sz="1200">
        <a:latin typeface="+mn-lt"/>
        <a:ea typeface="+mn-ea"/>
        <a:cs typeface="+mn-cs"/>
        <a:sym typeface="Gill Sans MT"/>
      </a:defRPr>
    </a:lvl8pPr>
    <a:lvl9pPr indent="1828800" defTabSz="457200" latinLnBrk="0">
      <a:defRPr sz="1200">
        <a:latin typeface="+mn-lt"/>
        <a:ea typeface="+mn-ea"/>
        <a:cs typeface="+mn-cs"/>
        <a:sym typeface="Gill Sans MT"/>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14"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15"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16"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17" name="Title Text"/>
          <p:cNvSpPr txBox="1">
            <a:spLocks noGrp="1"/>
          </p:cNvSpPr>
          <p:nvPr>
            <p:ph type="title"/>
          </p:nvPr>
        </p:nvSpPr>
        <p:spPr>
          <a:xfrm>
            <a:off x="2417778" y="802297"/>
            <a:ext cx="8637074" cy="2541432"/>
          </a:xfrm>
          <a:prstGeom prst="rect">
            <a:avLst/>
          </a:prstGeom>
        </p:spPr>
        <p:txBody>
          <a:bodyPr lIns="0" tIns="0" rIns="0" bIns="0" anchor="b"/>
          <a:lstStyle>
            <a:lvl1pPr>
              <a:defRPr sz="6600"/>
            </a:lvl1pPr>
          </a:lstStyle>
          <a:p>
            <a:r>
              <a:t>Title Text</a:t>
            </a:r>
          </a:p>
        </p:txBody>
      </p:sp>
      <p:sp>
        <p:nvSpPr>
          <p:cNvPr id="18" name="Body Level One…"/>
          <p:cNvSpPr txBox="1">
            <a:spLocks noGrp="1"/>
          </p:cNvSpPr>
          <p:nvPr>
            <p:ph type="body" sz="quarter" idx="1"/>
          </p:nvPr>
        </p:nvSpPr>
        <p:spPr>
          <a:xfrm>
            <a:off x="2417779" y="3531203"/>
            <a:ext cx="8637073" cy="977622"/>
          </a:xfrm>
          <a:prstGeom prst="rect">
            <a:avLst/>
          </a:prstGeom>
        </p:spPr>
        <p:txBody>
          <a:bodyPr lIns="91439" tIns="91439" rIns="91439" bIns="91439"/>
          <a:lstStyle>
            <a:lvl1pPr marL="0" indent="0">
              <a:buClrTx/>
              <a:buSzTx/>
              <a:buFontTx/>
              <a:buNone/>
              <a:defRPr sz="1800" cap="all"/>
            </a:lvl1pPr>
            <a:lvl2pPr marL="0" indent="457200">
              <a:buClrTx/>
              <a:buSzTx/>
              <a:buFontTx/>
              <a:buNone/>
              <a:defRPr sz="1800" cap="all"/>
            </a:lvl2pPr>
            <a:lvl3pPr marL="0" indent="914400">
              <a:buClrTx/>
              <a:buSzTx/>
              <a:buFontTx/>
              <a:buNone/>
              <a:defRPr sz="1800" cap="all"/>
            </a:lvl3pPr>
            <a:lvl4pPr marL="0" indent="1371600">
              <a:buClrTx/>
              <a:buSzTx/>
              <a:buFontTx/>
              <a:buNone/>
              <a:defRPr sz="1800" cap="all"/>
            </a:lvl4pPr>
            <a:lvl5pPr marL="0" indent="1828800">
              <a:buClrTx/>
              <a:buSzTx/>
              <a:buFontTx/>
              <a:buNone/>
              <a:defRPr sz="1800" cap="all"/>
            </a:lvl5pPr>
          </a:lstStyle>
          <a:p>
            <a:r>
              <a:t>Body Level One</a:t>
            </a:r>
          </a:p>
          <a:p>
            <a:pPr lvl="1"/>
            <a:r>
              <a:t>Body Level Two</a:t>
            </a:r>
          </a:p>
          <a:p>
            <a:pPr lvl="2"/>
            <a:r>
              <a:t>Body Level Three</a:t>
            </a:r>
          </a:p>
          <a:p>
            <a:pPr lvl="3"/>
            <a:r>
              <a:t>Body Level Four</a:t>
            </a:r>
          </a:p>
          <a:p>
            <a:pPr lvl="4"/>
            <a:r>
              <a:t>Body Level Five</a:t>
            </a:r>
          </a:p>
        </p:txBody>
      </p:sp>
      <p:sp>
        <p:nvSpPr>
          <p:cNvPr id="19" name="Straight Connector 14"/>
          <p:cNvSpPr/>
          <p:nvPr/>
        </p:nvSpPr>
        <p:spPr>
          <a:xfrm>
            <a:off x="2417779" y="3528541"/>
            <a:ext cx="8637073" cy="1"/>
          </a:xfrm>
          <a:prstGeom prst="line">
            <a:avLst/>
          </a:prstGeom>
          <a:ln w="31750">
            <a:solidFill>
              <a:schemeClr val="accent1"/>
            </a:solidFill>
          </a:ln>
        </p:spPr>
        <p:txBody>
          <a:bodyPr lIns="45719" rIns="45719"/>
          <a:lstStyle/>
          <a:p>
            <a:endParaRPr/>
          </a:p>
        </p:txBody>
      </p:sp>
      <p:sp>
        <p:nvSpPr>
          <p:cNvPr id="20" name="Slide Number"/>
          <p:cNvSpPr txBox="1">
            <a:spLocks noGrp="1"/>
          </p:cNvSpPr>
          <p:nvPr>
            <p:ph type="sldNum" sz="quarter" idx="2"/>
          </p:nvPr>
        </p:nvSpPr>
        <p:spPr>
          <a:xfrm>
            <a:off x="1749007" y="798972"/>
            <a:ext cx="499676" cy="52324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sp>
        <p:nvSpPr>
          <p:cNvPr id="27"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28"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29"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30" name="Title Text"/>
          <p:cNvSpPr txBox="1">
            <a:spLocks noGrp="1"/>
          </p:cNvSpPr>
          <p:nvPr>
            <p:ph type="title"/>
          </p:nvPr>
        </p:nvSpPr>
        <p:spPr>
          <a:xfrm>
            <a:off x="1451579" y="804519"/>
            <a:ext cx="9603276" cy="1049236"/>
          </a:xfrm>
          <a:prstGeom prst="rect">
            <a:avLst/>
          </a:prstGeom>
        </p:spPr>
        <p:txBody>
          <a:bodyPr/>
          <a:lstStyle/>
          <a:p>
            <a:r>
              <a:t>Title Text</a:t>
            </a:r>
          </a:p>
        </p:txBody>
      </p:sp>
      <p:sp>
        <p:nvSpPr>
          <p:cNvPr id="31" name="Body Level One…"/>
          <p:cNvSpPr txBox="1">
            <a:spLocks noGrp="1"/>
          </p:cNvSpPr>
          <p:nvPr>
            <p:ph type="body" sz="half" idx="1"/>
          </p:nvPr>
        </p:nvSpPr>
        <p:spPr>
          <a:xfrm>
            <a:off x="1451579" y="2015732"/>
            <a:ext cx="9603276" cy="3450614"/>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32" name="Straight Connector 32"/>
          <p:cNvSpPr/>
          <p:nvPr/>
        </p:nvSpPr>
        <p:spPr>
          <a:xfrm>
            <a:off x="1453896" y="1847088"/>
            <a:ext cx="9607523" cy="1"/>
          </a:xfrm>
          <a:prstGeom prst="line">
            <a:avLst/>
          </a:prstGeom>
          <a:ln w="31750">
            <a:solidFill>
              <a:schemeClr val="accent1"/>
            </a:solidFill>
          </a:ln>
        </p:spPr>
        <p:txBody>
          <a:bodyPr lIns="45719" rIns="45719"/>
          <a:lstStyle/>
          <a:p>
            <a:endParaRPr/>
          </a:p>
        </p:txBody>
      </p:sp>
      <p:sp>
        <p:nvSpPr>
          <p:cNvPr id="3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Section Header">
    <p:spTree>
      <p:nvGrpSpPr>
        <p:cNvPr id="1" name=""/>
        <p:cNvGrpSpPr/>
        <p:nvPr/>
      </p:nvGrpSpPr>
      <p:grpSpPr>
        <a:xfrm>
          <a:off x="0" y="0"/>
          <a:ext cx="0" cy="0"/>
          <a:chOff x="0" y="0"/>
          <a:chExt cx="0" cy="0"/>
        </a:xfrm>
      </p:grpSpPr>
      <p:sp>
        <p:nvSpPr>
          <p:cNvPr id="40"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41"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42"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43" name="Title Text"/>
          <p:cNvSpPr txBox="1">
            <a:spLocks noGrp="1"/>
          </p:cNvSpPr>
          <p:nvPr>
            <p:ph type="title"/>
          </p:nvPr>
        </p:nvSpPr>
        <p:spPr>
          <a:xfrm>
            <a:off x="1454239" y="1756130"/>
            <a:ext cx="8643154" cy="1887951"/>
          </a:xfrm>
          <a:prstGeom prst="rect">
            <a:avLst/>
          </a:prstGeom>
        </p:spPr>
        <p:txBody>
          <a:bodyPr anchor="b"/>
          <a:lstStyle>
            <a:lvl1pPr>
              <a:defRPr sz="3600"/>
            </a:lvl1pPr>
          </a:lstStyle>
          <a:p>
            <a:r>
              <a:t>Title Text</a:t>
            </a:r>
          </a:p>
        </p:txBody>
      </p:sp>
      <p:sp>
        <p:nvSpPr>
          <p:cNvPr id="44" name="Body Level One…"/>
          <p:cNvSpPr txBox="1">
            <a:spLocks noGrp="1"/>
          </p:cNvSpPr>
          <p:nvPr>
            <p:ph type="body" sz="quarter" idx="1"/>
          </p:nvPr>
        </p:nvSpPr>
        <p:spPr>
          <a:xfrm>
            <a:off x="1454239" y="3806195"/>
            <a:ext cx="8630447" cy="1012930"/>
          </a:xfrm>
          <a:prstGeom prst="rect">
            <a:avLst/>
          </a:prstGeom>
        </p:spPr>
        <p:txBody>
          <a:bodyPr/>
          <a:lstStyle>
            <a:lvl1pPr marL="0" indent="0">
              <a:buClrTx/>
              <a:buSzTx/>
              <a:buFontTx/>
              <a:buNone/>
              <a:defRPr sz="1800"/>
            </a:lvl1pPr>
            <a:lvl2pPr marL="0" indent="457200">
              <a:buClrTx/>
              <a:buSzTx/>
              <a:buFontTx/>
              <a:buNone/>
              <a:defRPr sz="1800"/>
            </a:lvl2pPr>
            <a:lvl3pPr marL="0" indent="914400">
              <a:buClrTx/>
              <a:buSzTx/>
              <a:buFontTx/>
              <a:buNone/>
              <a:defRPr sz="1800"/>
            </a:lvl3pPr>
            <a:lvl4pPr marL="0" indent="1371600">
              <a:buClrTx/>
              <a:buSzTx/>
              <a:buFontTx/>
              <a:buNone/>
              <a:defRPr sz="1800"/>
            </a:lvl4pPr>
            <a:lvl5pPr marL="0" indent="1828800">
              <a:buClrTx/>
              <a:buSzTx/>
              <a:buFontTx/>
              <a:buNone/>
              <a:defRPr sz="1800"/>
            </a:lvl5pPr>
          </a:lstStyle>
          <a:p>
            <a:r>
              <a:t>Body Level One</a:t>
            </a:r>
          </a:p>
          <a:p>
            <a:pPr lvl="1"/>
            <a:r>
              <a:t>Body Level Two</a:t>
            </a:r>
          </a:p>
          <a:p>
            <a:pPr lvl="2"/>
            <a:r>
              <a:t>Body Level Three</a:t>
            </a:r>
          </a:p>
          <a:p>
            <a:pPr lvl="3"/>
            <a:r>
              <a:t>Body Level Four</a:t>
            </a:r>
          </a:p>
          <a:p>
            <a:pPr lvl="4"/>
            <a:r>
              <a:t>Body Level Five</a:t>
            </a:r>
          </a:p>
        </p:txBody>
      </p:sp>
      <p:sp>
        <p:nvSpPr>
          <p:cNvPr id="45" name="Straight Connector 14"/>
          <p:cNvSpPr/>
          <p:nvPr/>
        </p:nvSpPr>
        <p:spPr>
          <a:xfrm>
            <a:off x="1454239" y="3804985"/>
            <a:ext cx="8630447" cy="1"/>
          </a:xfrm>
          <a:prstGeom prst="line">
            <a:avLst/>
          </a:prstGeom>
          <a:ln w="31750">
            <a:solidFill>
              <a:schemeClr val="accent1"/>
            </a:solidFill>
          </a:ln>
        </p:spPr>
        <p:txBody>
          <a:bodyPr lIns="45719" rIns="45719"/>
          <a:lstStyle/>
          <a:p>
            <a:endParaRPr/>
          </a:p>
        </p:txBody>
      </p:sp>
      <p:sp>
        <p:nvSpPr>
          <p:cNvPr id="4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wo Content">
    <p:spTree>
      <p:nvGrpSpPr>
        <p:cNvPr id="1" name=""/>
        <p:cNvGrpSpPr/>
        <p:nvPr/>
      </p:nvGrpSpPr>
      <p:grpSpPr>
        <a:xfrm>
          <a:off x="0" y="0"/>
          <a:ext cx="0" cy="0"/>
          <a:chOff x="0" y="0"/>
          <a:chExt cx="0" cy="0"/>
        </a:xfrm>
      </p:grpSpPr>
      <p:sp>
        <p:nvSpPr>
          <p:cNvPr id="53"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54"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55"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56" name="Title Text"/>
          <p:cNvSpPr txBox="1">
            <a:spLocks noGrp="1"/>
          </p:cNvSpPr>
          <p:nvPr>
            <p:ph type="title"/>
          </p:nvPr>
        </p:nvSpPr>
        <p:spPr>
          <a:xfrm>
            <a:off x="1449216" y="804889"/>
            <a:ext cx="9605636" cy="1059306"/>
          </a:xfrm>
          <a:prstGeom prst="rect">
            <a:avLst/>
          </a:prstGeom>
        </p:spPr>
        <p:txBody>
          <a:bodyPr/>
          <a:lstStyle/>
          <a:p>
            <a:r>
              <a:t>Title Text</a:t>
            </a:r>
          </a:p>
        </p:txBody>
      </p:sp>
      <p:sp>
        <p:nvSpPr>
          <p:cNvPr id="57" name="Body Level One…"/>
          <p:cNvSpPr txBox="1">
            <a:spLocks noGrp="1"/>
          </p:cNvSpPr>
          <p:nvPr>
            <p:ph type="body" sz="quarter" idx="1"/>
          </p:nvPr>
        </p:nvSpPr>
        <p:spPr>
          <a:xfrm>
            <a:off x="1447331" y="2010878"/>
            <a:ext cx="4645153" cy="3448595"/>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8" name="Straight Connector 34"/>
          <p:cNvSpPr/>
          <p:nvPr/>
        </p:nvSpPr>
        <p:spPr>
          <a:xfrm>
            <a:off x="1453896" y="1847088"/>
            <a:ext cx="9607523" cy="1"/>
          </a:xfrm>
          <a:prstGeom prst="line">
            <a:avLst/>
          </a:prstGeom>
          <a:ln w="31750">
            <a:solidFill>
              <a:schemeClr val="accent1"/>
            </a:solidFill>
          </a:ln>
        </p:spPr>
        <p:txBody>
          <a:bodyPr lIns="45719" rIns="45719"/>
          <a:lstStyle/>
          <a:p>
            <a:endParaRPr/>
          </a:p>
        </p:txBody>
      </p:sp>
      <p:sp>
        <p:nvSpPr>
          <p:cNvPr id="5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sp>
        <p:nvSpPr>
          <p:cNvPr id="66"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67"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68"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69" name="Title Text"/>
          <p:cNvSpPr txBox="1">
            <a:spLocks noGrp="1"/>
          </p:cNvSpPr>
          <p:nvPr>
            <p:ph type="title"/>
          </p:nvPr>
        </p:nvSpPr>
        <p:spPr>
          <a:xfrm>
            <a:off x="1447191" y="804162"/>
            <a:ext cx="9607661" cy="1056320"/>
          </a:xfrm>
          <a:prstGeom prst="rect">
            <a:avLst/>
          </a:prstGeom>
        </p:spPr>
        <p:txBody>
          <a:bodyPr/>
          <a:lstStyle/>
          <a:p>
            <a:r>
              <a:t>Title Text</a:t>
            </a:r>
          </a:p>
        </p:txBody>
      </p:sp>
      <p:sp>
        <p:nvSpPr>
          <p:cNvPr id="70" name="Body Level One…"/>
          <p:cNvSpPr txBox="1">
            <a:spLocks noGrp="1"/>
          </p:cNvSpPr>
          <p:nvPr>
            <p:ph type="body" sz="quarter" idx="1"/>
          </p:nvPr>
        </p:nvSpPr>
        <p:spPr>
          <a:xfrm>
            <a:off x="1447191" y="2019549"/>
            <a:ext cx="4645153" cy="801944"/>
          </a:xfrm>
          <a:prstGeom prst="rect">
            <a:avLst/>
          </a:prstGeom>
        </p:spPr>
        <p:txBody>
          <a:bodyPr anchor="b"/>
          <a:lstStyle>
            <a:lvl1pPr marL="0" indent="0">
              <a:lnSpc>
                <a:spcPct val="100000"/>
              </a:lnSpc>
              <a:buClrTx/>
              <a:buSzTx/>
              <a:buFontTx/>
              <a:buNone/>
              <a:defRPr sz="2200" cap="all">
                <a:solidFill>
                  <a:schemeClr val="accent1"/>
                </a:solidFill>
              </a:defRPr>
            </a:lvl1pPr>
            <a:lvl2pPr marL="0" indent="457200">
              <a:lnSpc>
                <a:spcPct val="100000"/>
              </a:lnSpc>
              <a:buClrTx/>
              <a:buSzTx/>
              <a:buFontTx/>
              <a:buNone/>
              <a:defRPr sz="2200" cap="all">
                <a:solidFill>
                  <a:schemeClr val="accent1"/>
                </a:solidFill>
              </a:defRPr>
            </a:lvl2pPr>
            <a:lvl3pPr marL="0" indent="914400">
              <a:lnSpc>
                <a:spcPct val="100000"/>
              </a:lnSpc>
              <a:buClrTx/>
              <a:buSzTx/>
              <a:buFontTx/>
              <a:buNone/>
              <a:defRPr sz="2200" cap="all">
                <a:solidFill>
                  <a:schemeClr val="accent1"/>
                </a:solidFill>
              </a:defRPr>
            </a:lvl3pPr>
            <a:lvl4pPr marL="0" indent="1371600">
              <a:lnSpc>
                <a:spcPct val="100000"/>
              </a:lnSpc>
              <a:buClrTx/>
              <a:buSzTx/>
              <a:buFontTx/>
              <a:buNone/>
              <a:defRPr sz="2200" cap="all">
                <a:solidFill>
                  <a:schemeClr val="accent1"/>
                </a:solidFill>
              </a:defRPr>
            </a:lvl4pPr>
            <a:lvl5pPr marL="0" indent="1828800">
              <a:lnSpc>
                <a:spcPct val="100000"/>
              </a:lnSpc>
              <a:buClrTx/>
              <a:buSzTx/>
              <a:buFontTx/>
              <a:buNone/>
              <a:defRPr sz="2200" cap="all">
                <a:solidFill>
                  <a:schemeClr val="accent1"/>
                </a:solidFill>
              </a:defRPr>
            </a:lvl5pPr>
          </a:lstStyle>
          <a:p>
            <a:r>
              <a:t>Body Level One</a:t>
            </a:r>
          </a:p>
          <a:p>
            <a:pPr lvl="1"/>
            <a:r>
              <a:t>Body Level Two</a:t>
            </a:r>
          </a:p>
          <a:p>
            <a:pPr lvl="2"/>
            <a:r>
              <a:t>Body Level Three</a:t>
            </a:r>
          </a:p>
          <a:p>
            <a:pPr lvl="3"/>
            <a:r>
              <a:t>Body Level Four</a:t>
            </a:r>
          </a:p>
          <a:p>
            <a:pPr lvl="4"/>
            <a:r>
              <a:t>Body Level Five</a:t>
            </a:r>
          </a:p>
        </p:txBody>
      </p:sp>
      <p:sp>
        <p:nvSpPr>
          <p:cNvPr id="71" name="Text Placeholder 4"/>
          <p:cNvSpPr>
            <a:spLocks noGrp="1"/>
          </p:cNvSpPr>
          <p:nvPr>
            <p:ph type="body" sz="quarter" idx="21"/>
          </p:nvPr>
        </p:nvSpPr>
        <p:spPr>
          <a:xfrm>
            <a:off x="6412362" y="2023003"/>
            <a:ext cx="4645153" cy="802238"/>
          </a:xfrm>
          <a:prstGeom prst="rect">
            <a:avLst/>
          </a:prstGeom>
        </p:spPr>
        <p:txBody>
          <a:bodyPr anchor="b"/>
          <a:lstStyle/>
          <a:p>
            <a:pPr marL="0" indent="0">
              <a:lnSpc>
                <a:spcPct val="100000"/>
              </a:lnSpc>
              <a:buClrTx/>
              <a:buSzTx/>
              <a:buFontTx/>
              <a:buNone/>
              <a:defRPr sz="2200" cap="all">
                <a:solidFill>
                  <a:schemeClr val="accent1"/>
                </a:solidFill>
              </a:defRPr>
            </a:pPr>
            <a:endParaRPr/>
          </a:p>
        </p:txBody>
      </p:sp>
      <p:sp>
        <p:nvSpPr>
          <p:cNvPr id="72" name="Straight Connector 28"/>
          <p:cNvSpPr/>
          <p:nvPr/>
        </p:nvSpPr>
        <p:spPr>
          <a:xfrm>
            <a:off x="1453896" y="1847088"/>
            <a:ext cx="9607523" cy="1"/>
          </a:xfrm>
          <a:prstGeom prst="line">
            <a:avLst/>
          </a:prstGeom>
          <a:ln w="31750">
            <a:solidFill>
              <a:schemeClr val="accent1"/>
            </a:solidFill>
          </a:ln>
        </p:spPr>
        <p:txBody>
          <a:bodyPr lIns="45719" rIns="45719"/>
          <a:lstStyle/>
          <a:p>
            <a:endParaRPr/>
          </a:p>
        </p:txBody>
      </p:sp>
      <p:sp>
        <p:nvSpPr>
          <p:cNvPr id="7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Title Only">
    <p:spTree>
      <p:nvGrpSpPr>
        <p:cNvPr id="1" name=""/>
        <p:cNvGrpSpPr/>
        <p:nvPr/>
      </p:nvGrpSpPr>
      <p:grpSpPr>
        <a:xfrm>
          <a:off x="0" y="0"/>
          <a:ext cx="0" cy="0"/>
          <a:chOff x="0" y="0"/>
          <a:chExt cx="0" cy="0"/>
        </a:xfrm>
      </p:grpSpPr>
      <p:sp>
        <p:nvSpPr>
          <p:cNvPr id="80"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81"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82"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83" name="Title Text"/>
          <p:cNvSpPr txBox="1">
            <a:spLocks noGrp="1"/>
          </p:cNvSpPr>
          <p:nvPr>
            <p:ph type="title"/>
          </p:nvPr>
        </p:nvSpPr>
        <p:spPr>
          <a:xfrm>
            <a:off x="1451579" y="804519"/>
            <a:ext cx="9603276" cy="1049236"/>
          </a:xfrm>
          <a:prstGeom prst="rect">
            <a:avLst/>
          </a:prstGeom>
        </p:spPr>
        <p:txBody>
          <a:bodyPr/>
          <a:lstStyle/>
          <a:p>
            <a:r>
              <a:t>Title Text</a:t>
            </a:r>
          </a:p>
        </p:txBody>
      </p:sp>
      <p:sp>
        <p:nvSpPr>
          <p:cNvPr id="84" name="Straight Connector 24"/>
          <p:cNvSpPr/>
          <p:nvPr/>
        </p:nvSpPr>
        <p:spPr>
          <a:xfrm>
            <a:off x="1453896" y="1847088"/>
            <a:ext cx="9607523" cy="1"/>
          </a:xfrm>
          <a:prstGeom prst="line">
            <a:avLst/>
          </a:prstGeom>
          <a:ln w="31750">
            <a:solidFill>
              <a:schemeClr val="accent1"/>
            </a:solidFill>
          </a:ln>
        </p:spPr>
        <p:txBody>
          <a:bodyPr lIns="45719" rIns="45719"/>
          <a:lstStyle/>
          <a:p>
            <a:endParaRP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9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Content with Caption">
    <p:spTree>
      <p:nvGrpSpPr>
        <p:cNvPr id="1" name=""/>
        <p:cNvGrpSpPr/>
        <p:nvPr/>
      </p:nvGrpSpPr>
      <p:grpSpPr>
        <a:xfrm>
          <a:off x="0" y="0"/>
          <a:ext cx="0" cy="0"/>
          <a:chOff x="0" y="0"/>
          <a:chExt cx="0" cy="0"/>
        </a:xfrm>
      </p:grpSpPr>
      <p:sp>
        <p:nvSpPr>
          <p:cNvPr id="99"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100"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101"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102" name="Title Text"/>
          <p:cNvSpPr txBox="1">
            <a:spLocks noGrp="1"/>
          </p:cNvSpPr>
          <p:nvPr>
            <p:ph type="title"/>
          </p:nvPr>
        </p:nvSpPr>
        <p:spPr>
          <a:xfrm>
            <a:off x="1444671" y="798972"/>
            <a:ext cx="3273100" cy="2247118"/>
          </a:xfrm>
          <a:prstGeom prst="rect">
            <a:avLst/>
          </a:prstGeom>
        </p:spPr>
        <p:txBody>
          <a:bodyPr anchor="b"/>
          <a:lstStyle>
            <a:lvl1pPr>
              <a:defRPr sz="2400"/>
            </a:lvl1pPr>
          </a:lstStyle>
          <a:p>
            <a:r>
              <a:t>Title Text</a:t>
            </a:r>
          </a:p>
        </p:txBody>
      </p:sp>
      <p:sp>
        <p:nvSpPr>
          <p:cNvPr id="103" name="Body Level One…"/>
          <p:cNvSpPr txBox="1">
            <a:spLocks noGrp="1"/>
          </p:cNvSpPr>
          <p:nvPr>
            <p:ph type="body" sz="half" idx="1"/>
          </p:nvPr>
        </p:nvSpPr>
        <p:spPr>
          <a:xfrm>
            <a:off x="5043713" y="798974"/>
            <a:ext cx="6012471" cy="4658827"/>
          </a:xfrm>
          <a:prstGeom prst="rect">
            <a:avLst/>
          </a:prstGeom>
        </p:spPr>
        <p:txBody>
          <a:bodyPr anchor="ctr"/>
          <a:lstStyle/>
          <a:p>
            <a:r>
              <a:t>Body Level One</a:t>
            </a:r>
          </a:p>
          <a:p>
            <a:pPr lvl="1"/>
            <a:r>
              <a:t>Body Level Two</a:t>
            </a:r>
          </a:p>
          <a:p>
            <a:pPr lvl="2"/>
            <a:r>
              <a:t>Body Level Three</a:t>
            </a:r>
          </a:p>
          <a:p>
            <a:pPr lvl="3"/>
            <a:r>
              <a:t>Body Level Four</a:t>
            </a:r>
          </a:p>
          <a:p>
            <a:pPr lvl="4"/>
            <a:r>
              <a:t>Body Level Five</a:t>
            </a:r>
          </a:p>
        </p:txBody>
      </p:sp>
      <p:sp>
        <p:nvSpPr>
          <p:cNvPr id="104" name="Text Placeholder 3"/>
          <p:cNvSpPr>
            <a:spLocks noGrp="1"/>
          </p:cNvSpPr>
          <p:nvPr>
            <p:ph type="body" sz="quarter" idx="21"/>
          </p:nvPr>
        </p:nvSpPr>
        <p:spPr>
          <a:xfrm>
            <a:off x="1444671" y="3205490"/>
            <a:ext cx="3275014" cy="2248182"/>
          </a:xfrm>
          <a:prstGeom prst="rect">
            <a:avLst/>
          </a:prstGeom>
        </p:spPr>
        <p:txBody>
          <a:bodyPr/>
          <a:lstStyle/>
          <a:p>
            <a:pPr marL="0" indent="0">
              <a:buClrTx/>
              <a:buSzTx/>
              <a:buFontTx/>
              <a:buNone/>
              <a:defRPr sz="1600"/>
            </a:pPr>
            <a:endParaRPr/>
          </a:p>
        </p:txBody>
      </p:sp>
      <p:sp>
        <p:nvSpPr>
          <p:cNvPr id="105" name="Straight Connector 16"/>
          <p:cNvSpPr/>
          <p:nvPr/>
        </p:nvSpPr>
        <p:spPr>
          <a:xfrm>
            <a:off x="1448280" y="3205490"/>
            <a:ext cx="3269490" cy="1"/>
          </a:xfrm>
          <a:prstGeom prst="line">
            <a:avLst/>
          </a:prstGeom>
          <a:ln w="31750">
            <a:solidFill>
              <a:schemeClr val="accent1"/>
            </a:solidFill>
          </a:ln>
        </p:spPr>
        <p:txBody>
          <a:bodyPr lIns="45719" rIns="45719"/>
          <a:lstStyle/>
          <a:p>
            <a:endParaRPr/>
          </a:p>
        </p:txBody>
      </p:sp>
      <p:sp>
        <p:nvSpPr>
          <p:cNvPr id="10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Picture with Caption">
    <p:spTree>
      <p:nvGrpSpPr>
        <p:cNvPr id="1" name=""/>
        <p:cNvGrpSpPr/>
        <p:nvPr/>
      </p:nvGrpSpPr>
      <p:grpSpPr>
        <a:xfrm>
          <a:off x="0" y="0"/>
          <a:ext cx="0" cy="0"/>
          <a:chOff x="0" y="0"/>
          <a:chExt cx="0" cy="0"/>
        </a:xfrm>
      </p:grpSpPr>
      <p:sp>
        <p:nvSpPr>
          <p:cNvPr id="113"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114"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115"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grpSp>
        <p:nvGrpSpPr>
          <p:cNvPr id="118" name="Group 7"/>
          <p:cNvGrpSpPr/>
          <p:nvPr/>
        </p:nvGrpSpPr>
        <p:grpSpPr>
          <a:xfrm>
            <a:off x="7477386" y="482170"/>
            <a:ext cx="4074535" cy="5149101"/>
            <a:chOff x="0" y="0"/>
            <a:chExt cx="4074533" cy="5149100"/>
          </a:xfrm>
        </p:grpSpPr>
        <p:sp>
          <p:nvSpPr>
            <p:cNvPr id="116" name="Rectangle 17"/>
            <p:cNvSpPr/>
            <p:nvPr/>
          </p:nvSpPr>
          <p:spPr>
            <a:xfrm>
              <a:off x="-1" y="0"/>
              <a:ext cx="4074535" cy="5149101"/>
            </a:xfrm>
            <a:prstGeom prst="rect">
              <a:avLst/>
            </a:prstGeom>
            <a:gradFill flip="none" rotWithShape="1">
              <a:gsLst>
                <a:gs pos="0">
                  <a:srgbClr val="000001"/>
                </a:gs>
                <a:gs pos="100000">
                  <a:srgbClr val="191919"/>
                </a:gs>
              </a:gsLst>
              <a:lin ang="5400000" scaled="0"/>
            </a:gradFill>
            <a:ln w="12700" cap="flat">
              <a:noFill/>
              <a:miter lim="400000"/>
            </a:ln>
            <a:effectLst>
              <a:outerShdw blurRad="127000" dist="228600" dir="4740000" rotWithShape="0">
                <a:srgbClr val="000000">
                  <a:alpha val="34000"/>
                </a:srgbClr>
              </a:outerShdw>
            </a:effectLst>
          </p:spPr>
          <p:txBody>
            <a:bodyPr wrap="square" lIns="45719" tIns="45719" rIns="45719" bIns="45719" numCol="1" anchor="t">
              <a:noAutofit/>
            </a:bodyPr>
            <a:lstStyle/>
            <a:p>
              <a:endParaRPr/>
            </a:p>
          </p:txBody>
        </p:sp>
        <p:sp>
          <p:nvSpPr>
            <p:cNvPr id="117" name="Rectangle 18"/>
            <p:cNvSpPr/>
            <p:nvPr/>
          </p:nvSpPr>
          <p:spPr>
            <a:xfrm>
              <a:off x="313059" y="330336"/>
              <a:ext cx="3450290" cy="4466452"/>
            </a:xfrm>
            <a:prstGeom prst="rect">
              <a:avLst/>
            </a:prstGeom>
            <a:gradFill flip="none" rotWithShape="1">
              <a:gsLst>
                <a:gs pos="0">
                  <a:srgbClr val="DADADA"/>
                </a:gs>
                <a:gs pos="100000">
                  <a:srgbClr val="FFFFFE"/>
                </a:gs>
              </a:gsLst>
              <a:lin ang="16200000" scaled="0"/>
            </a:gradFill>
            <a:ln w="50800" cap="flat">
              <a:solidFill>
                <a:srgbClr val="191919"/>
              </a:solidFill>
              <a:prstDash val="solid"/>
              <a:miter lim="800000"/>
            </a:ln>
            <a:effectLst/>
          </p:spPr>
          <p:txBody>
            <a:bodyPr wrap="square" lIns="45719" tIns="45719" rIns="45719" bIns="45719" numCol="1" anchor="t">
              <a:noAutofit/>
            </a:bodyPr>
            <a:lstStyle/>
            <a:p>
              <a:endParaRPr/>
            </a:p>
          </p:txBody>
        </p:sp>
      </p:grpSp>
      <p:sp>
        <p:nvSpPr>
          <p:cNvPr id="119" name="Title Text"/>
          <p:cNvSpPr txBox="1">
            <a:spLocks noGrp="1"/>
          </p:cNvSpPr>
          <p:nvPr>
            <p:ph type="title"/>
          </p:nvPr>
        </p:nvSpPr>
        <p:spPr>
          <a:xfrm>
            <a:off x="1451205" y="1129513"/>
            <a:ext cx="5532329" cy="1830585"/>
          </a:xfrm>
          <a:prstGeom prst="rect">
            <a:avLst/>
          </a:prstGeom>
        </p:spPr>
        <p:txBody>
          <a:bodyPr anchor="b"/>
          <a:lstStyle/>
          <a:p>
            <a:r>
              <a:t>Title Text</a:t>
            </a:r>
          </a:p>
        </p:txBody>
      </p:sp>
      <p:sp>
        <p:nvSpPr>
          <p:cNvPr id="120" name="Picture Placeholder 2"/>
          <p:cNvSpPr>
            <a:spLocks noGrp="1"/>
          </p:cNvSpPr>
          <p:nvPr>
            <p:ph type="pic" sz="quarter" idx="21"/>
          </p:nvPr>
        </p:nvSpPr>
        <p:spPr>
          <a:xfrm>
            <a:off x="8124389" y="1122542"/>
            <a:ext cx="2791172" cy="3866328"/>
          </a:xfrm>
          <a:prstGeom prst="rect">
            <a:avLst/>
          </a:prstGeom>
        </p:spPr>
        <p:txBody>
          <a:bodyPr lIns="91439" rIns="91439">
            <a:noAutofit/>
          </a:bodyPr>
          <a:lstStyle/>
          <a:p>
            <a:endParaRPr/>
          </a:p>
        </p:txBody>
      </p:sp>
      <p:sp>
        <p:nvSpPr>
          <p:cNvPr id="121" name="Body Level One…"/>
          <p:cNvSpPr txBox="1">
            <a:spLocks noGrp="1"/>
          </p:cNvSpPr>
          <p:nvPr>
            <p:ph type="body" sz="quarter" idx="1"/>
          </p:nvPr>
        </p:nvSpPr>
        <p:spPr>
          <a:xfrm>
            <a:off x="1450329" y="3145992"/>
            <a:ext cx="5524404" cy="2003743"/>
          </a:xfrm>
          <a:prstGeom prst="rect">
            <a:avLst/>
          </a:prstGeom>
        </p:spPr>
        <p:txBody>
          <a:bodyPr/>
          <a:lstStyle>
            <a:lvl1pPr marL="0" indent="0">
              <a:buClrTx/>
              <a:buSzTx/>
              <a:buFontTx/>
              <a:buNone/>
              <a:defRPr sz="1800"/>
            </a:lvl1pPr>
            <a:lvl2pPr marL="0" indent="457200">
              <a:buClrTx/>
              <a:buSzTx/>
              <a:buFontTx/>
              <a:buNone/>
              <a:defRPr sz="1800"/>
            </a:lvl2pPr>
            <a:lvl3pPr marL="0" indent="914400">
              <a:buClrTx/>
              <a:buSzTx/>
              <a:buFontTx/>
              <a:buNone/>
              <a:defRPr sz="1800"/>
            </a:lvl3pPr>
            <a:lvl4pPr marL="0" indent="1371600">
              <a:buClrTx/>
              <a:buSzTx/>
              <a:buFontTx/>
              <a:buNone/>
              <a:defRPr sz="1800"/>
            </a:lvl4pPr>
            <a:lvl5pPr marL="0" indent="1828800">
              <a:buClrTx/>
              <a:buSzTx/>
              <a:buFontTx/>
              <a:buNone/>
              <a:defRPr sz="1800"/>
            </a:lvl5pPr>
          </a:lstStyle>
          <a:p>
            <a:r>
              <a:t>Body Level One</a:t>
            </a:r>
          </a:p>
          <a:p>
            <a:pPr lvl="1"/>
            <a:r>
              <a:t>Body Level Two</a:t>
            </a:r>
          </a:p>
          <a:p>
            <a:pPr lvl="2"/>
            <a:r>
              <a:t>Body Level Three</a:t>
            </a:r>
          </a:p>
          <a:p>
            <a:pPr lvl="3"/>
            <a:r>
              <a:t>Body Level Four</a:t>
            </a:r>
          </a:p>
          <a:p>
            <a:pPr lvl="4"/>
            <a:r>
              <a:t>Body Level Five</a:t>
            </a:r>
          </a:p>
        </p:txBody>
      </p:sp>
      <p:sp>
        <p:nvSpPr>
          <p:cNvPr id="122" name="Straight Connector 30"/>
          <p:cNvSpPr/>
          <p:nvPr/>
        </p:nvSpPr>
        <p:spPr>
          <a:xfrm>
            <a:off x="1447382" y="3143605"/>
            <a:ext cx="5527351" cy="1"/>
          </a:xfrm>
          <a:prstGeom prst="line">
            <a:avLst/>
          </a:prstGeom>
          <a:ln w="31750">
            <a:solidFill>
              <a:schemeClr val="accent1"/>
            </a:solidFill>
          </a:ln>
        </p:spPr>
        <p:txBody>
          <a:bodyPr lIns="45719" rIns="45719"/>
          <a:lstStyle/>
          <a:p>
            <a:endParaRPr/>
          </a:p>
        </p:txBody>
      </p:sp>
      <p:sp>
        <p:nvSpPr>
          <p:cNvPr id="1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ECEAE7"/>
            </a:gs>
            <a:gs pos="100000">
              <a:srgbClr val="C9C6C0"/>
            </a:gs>
          </a:gsLst>
          <a:path path="circle">
            <a:fillToRect l="50000" t="50000" r="50000" b="50000"/>
          </a:path>
        </a:gradFill>
        <a:effectLst/>
      </p:bgPr>
    </p:bg>
    <p:spTree>
      <p:nvGrpSpPr>
        <p:cNvPr id="1" name=""/>
        <p:cNvGrpSpPr/>
        <p:nvPr/>
      </p:nvGrpSpPr>
      <p:grpSpPr>
        <a:xfrm>
          <a:off x="0" y="0"/>
          <a:ext cx="0" cy="0"/>
          <a:chOff x="0" y="0"/>
          <a:chExt cx="0" cy="0"/>
        </a:xfrm>
      </p:grpSpPr>
      <p:sp>
        <p:nvSpPr>
          <p:cNvPr id="2"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3" name="Picture 6" descr="Picture 6"/>
          <p:cNvPicPr>
            <a:picLocks noChangeAspect="1"/>
          </p:cNvPicPr>
          <p:nvPr/>
        </p:nvPicPr>
        <p:blipFill>
          <a:blip r:embed="rId11"/>
          <a:srcRect t="1538"/>
          <a:stretch>
            <a:fillRect/>
          </a:stretch>
        </p:blipFill>
        <p:spPr>
          <a:xfrm>
            <a:off x="0" y="6126480"/>
            <a:ext cx="12192000" cy="731524"/>
          </a:xfrm>
          <a:prstGeom prst="rect">
            <a:avLst/>
          </a:prstGeom>
          <a:ln w="12700">
            <a:miter lim="400000"/>
          </a:ln>
        </p:spPr>
      </p:pic>
      <p:sp>
        <p:nvSpPr>
          <p:cNvPr id="4"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5" name="Title Text"/>
          <p:cNvSpPr txBox="1">
            <a:spLocks noGrp="1"/>
          </p:cNvSpPr>
          <p:nvPr>
            <p:ph type="title"/>
          </p:nvPr>
        </p:nvSpPr>
        <p:spPr>
          <a:xfrm>
            <a:off x="609600" y="274637"/>
            <a:ext cx="109728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Title Text</a:t>
            </a:r>
          </a:p>
        </p:txBody>
      </p:sp>
      <p:sp>
        <p:nvSpPr>
          <p:cNvPr id="6" name="Body Level One…"/>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7" name="Slide Number"/>
          <p:cNvSpPr txBox="1">
            <a:spLocks noGrp="1"/>
          </p:cNvSpPr>
          <p:nvPr>
            <p:ph type="sldNum" sz="quarter" idx="2"/>
          </p:nvPr>
        </p:nvSpPr>
        <p:spPr>
          <a:xfrm>
            <a:off x="791403" y="798972"/>
            <a:ext cx="499676" cy="523241"/>
          </a:xfrm>
          <a:prstGeom prst="rect">
            <a:avLst/>
          </a:prstGeom>
          <a:ln w="12700">
            <a:miter lim="400000"/>
          </a:ln>
        </p:spPr>
        <p:txBody>
          <a:bodyPr wrap="none" lIns="45719" rIns="45719">
            <a:spAutoFit/>
          </a:bodyPr>
          <a:lstStyle>
            <a:lvl1pPr algn="r">
              <a:defRPr sz="2800">
                <a:solidFill>
                  <a:schemeClr val="accent1"/>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1pPr>
      <a:lvl2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2pPr>
      <a:lvl3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3pPr>
      <a:lvl4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4pPr>
      <a:lvl5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5pPr>
      <a:lvl6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6pPr>
      <a:lvl7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7pPr>
      <a:lvl8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8pPr>
      <a:lvl9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9pPr>
    </p:titleStyle>
    <p:bodyStyle>
      <a:lvl1pPr marL="228600" marR="0" indent="-2286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1pPr>
      <a:lvl2pPr marL="711200" marR="0" indent="-2540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2pPr>
      <a:lvl3pPr marL="1200150" marR="0" indent="-28575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3pPr>
      <a:lvl4pPr marL="1698171" marR="0" indent="-326571"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4pPr>
      <a:lvl5pPr marL="2209800" marR="0" indent="-3810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5pPr>
      <a:lvl6pPr marL="2667000" marR="0" indent="-3810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6pPr>
      <a:lvl7pPr marL="3124200" marR="0" indent="-3810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7pPr>
      <a:lvl8pPr marL="3581400" marR="0" indent="-3810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8pPr>
      <a:lvl9pPr marL="4038600" marR="0" indent="-3810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9pPr>
    </p:bodyStyle>
    <p:otherStyle>
      <a:lvl1pPr marL="0" marR="0" indent="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1pPr>
      <a:lvl2pPr marL="0" marR="0" indent="4572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2pPr>
      <a:lvl3pPr marL="0" marR="0" indent="9144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3pPr>
      <a:lvl4pPr marL="0" marR="0" indent="13716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4pPr>
      <a:lvl5pPr marL="0" marR="0" indent="18288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5pPr>
      <a:lvl6pPr marL="0" marR="0" indent="22860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6pPr>
      <a:lvl7pPr marL="0" marR="0" indent="27432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7pPr>
      <a:lvl8pPr marL="0" marR="0" indent="32004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8pPr>
      <a:lvl9pPr marL="0" marR="0" indent="36576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http://www.cbcburlingtonnj.org/" TargetMode="Externa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hyperlink" Target="mailto:churchoffice@cbcburlingtonnj.org"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2" name="Picture 17" descr="Picture 17"/>
          <p:cNvPicPr>
            <a:picLocks noChangeAspect="1"/>
          </p:cNvPicPr>
          <p:nvPr/>
        </p:nvPicPr>
        <p:blipFill>
          <a:blip r:embed="rId2"/>
          <a:stretch>
            <a:fillRect/>
          </a:stretch>
        </p:blipFill>
        <p:spPr>
          <a:xfrm>
            <a:off x="350045" y="382521"/>
            <a:ext cx="2743201" cy="914401"/>
          </a:xfrm>
          <a:prstGeom prst="rect">
            <a:avLst/>
          </a:prstGeom>
          <a:ln w="12700">
            <a:miter lim="400000"/>
          </a:ln>
        </p:spPr>
      </p:pic>
      <p:pic>
        <p:nvPicPr>
          <p:cNvPr id="133" name="Picture 29" descr="Picture 29"/>
          <p:cNvPicPr>
            <a:picLocks noChangeAspect="1"/>
          </p:cNvPicPr>
          <p:nvPr/>
        </p:nvPicPr>
        <p:blipFill>
          <a:blip r:embed="rId2"/>
          <a:stretch>
            <a:fillRect/>
          </a:stretch>
        </p:blipFill>
        <p:spPr>
          <a:xfrm>
            <a:off x="9099649" y="382521"/>
            <a:ext cx="2743201" cy="914401"/>
          </a:xfrm>
          <a:prstGeom prst="rect">
            <a:avLst/>
          </a:prstGeom>
          <a:ln w="12700">
            <a:miter lim="400000"/>
          </a:ln>
        </p:spPr>
      </p:pic>
      <p:grpSp>
        <p:nvGrpSpPr>
          <p:cNvPr id="136" name="Picture 30"/>
          <p:cNvGrpSpPr/>
          <p:nvPr/>
        </p:nvGrpSpPr>
        <p:grpSpPr>
          <a:xfrm>
            <a:off x="3344776" y="269452"/>
            <a:ext cx="5577842" cy="3056859"/>
            <a:chOff x="0" y="0"/>
            <a:chExt cx="5577840" cy="3056857"/>
          </a:xfrm>
        </p:grpSpPr>
        <p:sp>
          <p:nvSpPr>
            <p:cNvPr id="134" name="Shape"/>
            <p:cNvSpPr/>
            <p:nvPr/>
          </p:nvSpPr>
          <p:spPr>
            <a:xfrm>
              <a:off x="0" y="-1"/>
              <a:ext cx="5577841" cy="305685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19627" y="0"/>
                  </a:lnTo>
                  <a:lnTo>
                    <a:pt x="21600" y="3600"/>
                  </a:lnTo>
                  <a:lnTo>
                    <a:pt x="21600" y="21600"/>
                  </a:lnTo>
                  <a:lnTo>
                    <a:pt x="21600" y="21600"/>
                  </a:lnTo>
                  <a:lnTo>
                    <a:pt x="1973" y="21600"/>
                  </a:lnTo>
                  <a:lnTo>
                    <a:pt x="0" y="18000"/>
                  </a:lnTo>
                  <a:lnTo>
                    <a:pt x="0" y="0"/>
                  </a:lnTo>
                  <a:close/>
                </a:path>
              </a:pathLst>
            </a:custGeom>
            <a:solidFill>
              <a:srgbClr val="EDEDED"/>
            </a:solidFill>
            <a:ln w="12700" cap="flat">
              <a:noFill/>
              <a:miter lim="400000"/>
            </a:ln>
            <a:effectLst/>
          </p:spPr>
          <p:txBody>
            <a:bodyPr wrap="square" lIns="45719" tIns="45719" rIns="45719" bIns="45719" numCol="1" anchor="ctr">
              <a:noAutofit/>
            </a:bodyPr>
            <a:lstStyle/>
            <a:p>
              <a:endParaRPr/>
            </a:p>
          </p:txBody>
        </p:sp>
        <p:pic>
          <p:nvPicPr>
            <p:cNvPr id="135" name="image3.jpeg" descr="image3.jpeg"/>
            <p:cNvPicPr>
              <a:picLocks noChangeAspect="1"/>
            </p:cNvPicPr>
            <p:nvPr/>
          </p:nvPicPr>
          <p:blipFill>
            <a:blip r:embed="rId3"/>
            <a:srcRect r="2" b="4"/>
            <a:stretch>
              <a:fillRect/>
            </a:stretch>
          </p:blipFill>
          <p:spPr>
            <a:xfrm>
              <a:off x="0" y="0"/>
              <a:ext cx="5577682" cy="305673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18002"/>
                  </a:lnTo>
                  <a:lnTo>
                    <a:pt x="1973" y="21600"/>
                  </a:lnTo>
                  <a:lnTo>
                    <a:pt x="21600" y="21600"/>
                  </a:lnTo>
                  <a:lnTo>
                    <a:pt x="21600" y="3601"/>
                  </a:lnTo>
                  <a:lnTo>
                    <a:pt x="19628" y="0"/>
                  </a:lnTo>
                  <a:lnTo>
                    <a:pt x="0" y="0"/>
                  </a:lnTo>
                  <a:close/>
                </a:path>
              </a:pathLst>
            </a:custGeom>
            <a:ln w="12700" cap="flat">
              <a:noFill/>
              <a:miter lim="400000"/>
            </a:ln>
            <a:effectLst>
              <a:outerShdw blurRad="88900" rotWithShape="0">
                <a:srgbClr val="000000">
                  <a:alpha val="45000"/>
                </a:srgbClr>
              </a:outerShdw>
            </a:effectLst>
          </p:spPr>
        </p:pic>
      </p:grpSp>
      <p:sp>
        <p:nvSpPr>
          <p:cNvPr id="137" name="TextBox 18"/>
          <p:cNvSpPr txBox="1"/>
          <p:nvPr/>
        </p:nvSpPr>
        <p:spPr>
          <a:xfrm>
            <a:off x="330279" y="3401737"/>
            <a:ext cx="11531442" cy="24804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125000"/>
              </a:lnSpc>
              <a:defRPr sz="6000">
                <a:latin typeface="Monotype Corsiva"/>
                <a:ea typeface="Monotype Corsiva"/>
                <a:cs typeface="Monotype Corsiva"/>
                <a:sym typeface="Monotype Corsiva"/>
              </a:defRPr>
            </a:pPr>
            <a:r>
              <a:rPr dirty="0"/>
              <a:t>“</a:t>
            </a:r>
            <a:r>
              <a:rPr sz="7000" dirty="0"/>
              <a:t>Open Church – Open Bible</a:t>
            </a:r>
            <a:r>
              <a:rPr sz="4000" dirty="0"/>
              <a:t> </a:t>
            </a:r>
          </a:p>
          <a:p>
            <a:pPr algn="ctr">
              <a:lnSpc>
                <a:spcPct val="125000"/>
              </a:lnSpc>
              <a:defRPr sz="5700">
                <a:latin typeface="Monotype Corsiva"/>
                <a:ea typeface="Monotype Corsiva"/>
                <a:cs typeface="Monotype Corsiva"/>
                <a:sym typeface="Monotype Corsiva"/>
              </a:defRPr>
            </a:pPr>
            <a:r>
              <a:rPr lang="en-US" dirty="0"/>
              <a:t>Rev. John E. VanLoan, Sr.</a:t>
            </a:r>
            <a:endParaRPr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0" name="Picture 26" descr="Picture 26"/>
          <p:cNvPicPr>
            <a:picLocks noChangeAspect="1"/>
          </p:cNvPicPr>
          <p:nvPr/>
        </p:nvPicPr>
        <p:blipFill>
          <a:blip r:embed="rId2"/>
          <a:srcRect l="7734" t="70000" b="15833"/>
          <a:stretch>
            <a:fillRect/>
          </a:stretch>
        </p:blipFill>
        <p:spPr>
          <a:xfrm>
            <a:off x="-1" y="5742577"/>
            <a:ext cx="12220182" cy="971551"/>
          </a:xfrm>
          <a:prstGeom prst="rect">
            <a:avLst/>
          </a:prstGeom>
          <a:ln w="12700">
            <a:miter lim="400000"/>
          </a:ln>
        </p:spPr>
      </p:pic>
      <p:sp>
        <p:nvSpPr>
          <p:cNvPr id="211" name="TextBox 1"/>
          <p:cNvSpPr txBox="1"/>
          <p:nvPr/>
        </p:nvSpPr>
        <p:spPr>
          <a:xfrm>
            <a:off x="614839" y="26158"/>
            <a:ext cx="11531442"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sp>
        <p:nvSpPr>
          <p:cNvPr id="212" name="TextBox 12"/>
          <p:cNvSpPr txBox="1"/>
          <p:nvPr/>
        </p:nvSpPr>
        <p:spPr>
          <a:xfrm>
            <a:off x="124101" y="1486427"/>
            <a:ext cx="11971974" cy="5021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104999"/>
              </a:lnSpc>
              <a:defRPr sz="2700">
                <a:solidFill>
                  <a:srgbClr val="11053B"/>
                </a:solidFill>
              </a:defRPr>
            </a:pPr>
            <a:endParaRPr dirty="0"/>
          </a:p>
        </p:txBody>
      </p:sp>
      <p:grpSp>
        <p:nvGrpSpPr>
          <p:cNvPr id="216" name="Group 16"/>
          <p:cNvGrpSpPr/>
          <p:nvPr/>
        </p:nvGrpSpPr>
        <p:grpSpPr>
          <a:xfrm>
            <a:off x="45719" y="-1"/>
            <a:ext cx="1222095" cy="747633"/>
            <a:chOff x="0" y="0"/>
            <a:chExt cx="1222093" cy="747632"/>
          </a:xfrm>
        </p:grpSpPr>
        <p:sp>
          <p:nvSpPr>
            <p:cNvPr id="213"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14"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15"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17" name="TextBox 15"/>
          <p:cNvSpPr txBox="1"/>
          <p:nvPr/>
        </p:nvSpPr>
        <p:spPr>
          <a:xfrm>
            <a:off x="776765" y="1025620"/>
            <a:ext cx="10575863" cy="59093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lgn="ctr">
              <a:lnSpc>
                <a:spcPct val="90000"/>
              </a:lnSpc>
              <a:defRPr sz="2800"/>
            </a:lvl1pPr>
          </a:lstStyle>
          <a:p>
            <a:r>
              <a:rPr lang="en-US" dirty="0"/>
              <a:t>“Jesus By The Sea of Tiberias”</a:t>
            </a:r>
          </a:p>
          <a:p>
            <a:pPr algn="l"/>
            <a:endParaRPr lang="en-US" dirty="0"/>
          </a:p>
          <a:p>
            <a:pPr algn="l"/>
            <a:r>
              <a:rPr lang="en-US" b="1" dirty="0"/>
              <a:t>       Since most of Jesus’ first disciples were Galileans</a:t>
            </a:r>
            <a:r>
              <a:rPr lang="en-US" dirty="0"/>
              <a:t>, it would be natural for Him to appear there.  Except for Judas, all the apostles were from Galilee (Acts 2:  7).  They had also been told that He would appear to them in Galilee (Matt. 26:  32; 28:  7, 10, and 16).  Many think Christ’s  appearance to more than five hundred disciples (1 Cor. 15:  6) likely took place in Galilee. </a:t>
            </a:r>
          </a:p>
          <a:p>
            <a:pPr algn="l"/>
            <a:r>
              <a:rPr lang="en-US" b="1" dirty="0"/>
              <a:t>       Return to fishing (John 21: 2-3).   </a:t>
            </a:r>
            <a:r>
              <a:rPr lang="en-US" dirty="0"/>
              <a:t>On this particular occasion, seven disciples were together.  In the Gospel according to John, Peter is nearly always referred to as “Simon Peter”.  Simon was his given name, but he was nicknamed Peter by Jesus (1:  40-42).  While not stated specifically, Peter was clearly the leader of the disciples and their spokesman. </a:t>
            </a:r>
          </a:p>
          <a:p>
            <a:pPr algn="l"/>
            <a:endParaRPr dirty="0"/>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212"/>
                                        </p:tgtEl>
                                        <p:attrNameLst>
                                          <p:attrName>style.visibility</p:attrName>
                                        </p:attrNameLst>
                                      </p:cBhvr>
                                      <p:to>
                                        <p:strVal val="visible"/>
                                      </p:to>
                                    </p:set>
                                    <p:anim calcmode="lin" valueType="num">
                                      <p:cBhvr>
                                        <p:cTn id="7" dur="500" fill="hold"/>
                                        <p:tgtEl>
                                          <p:spTgt spid="212"/>
                                        </p:tgtEl>
                                        <p:attrNameLst>
                                          <p:attrName>ppt_x</p:attrName>
                                        </p:attrNameLst>
                                      </p:cBhvr>
                                      <p:tavLst>
                                        <p:tav tm="0">
                                          <p:val>
                                            <p:strVal val="#ppt_x"/>
                                          </p:val>
                                        </p:tav>
                                        <p:tav tm="100000">
                                          <p:val>
                                            <p:strVal val="#ppt_x"/>
                                          </p:val>
                                        </p:tav>
                                      </p:tavLst>
                                    </p:anim>
                                    <p:anim calcmode="lin" valueType="num">
                                      <p:cBhvr>
                                        <p:cTn id="8" dur="500" fill="hold"/>
                                        <p:tgtEl>
                                          <p:spTgt spid="2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 grpId="0" animBg="1" advAuto="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TextBox 1"/>
          <p:cNvSpPr txBox="1"/>
          <p:nvPr/>
        </p:nvSpPr>
        <p:spPr>
          <a:xfrm>
            <a:off x="551448" y="-170862"/>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pic>
        <p:nvPicPr>
          <p:cNvPr id="220"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21" name="TextBox 12"/>
          <p:cNvSpPr txBox="1"/>
          <p:nvPr/>
        </p:nvSpPr>
        <p:spPr>
          <a:xfrm>
            <a:off x="110013" y="1263206"/>
            <a:ext cx="11971974" cy="5301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104999"/>
              </a:lnSpc>
              <a:defRPr sz="2700">
                <a:solidFill>
                  <a:srgbClr val="333333"/>
                </a:solidFill>
              </a:defRPr>
            </a:pPr>
            <a:r>
              <a:rPr lang="en-US" dirty="0"/>
              <a:t>       </a:t>
            </a:r>
            <a:r>
              <a:rPr lang="en-US" b="1" dirty="0"/>
              <a:t>Regrettably, Thomas is usually remembered </a:t>
            </a:r>
            <a:r>
              <a:rPr lang="en-US" dirty="0"/>
              <a:t>for his doubt (20: 24-29). But he was only asking to see the same evidence the others had already seen.  Once that evidence was given, he was quickly and completely convinced. The name Didymus simply means “twin” (11: 16; and 20: 24).  The name Thomas also means “twin” and may not have been his given name.  As to who his twin was, it is assumed that it was either Matthew or James the son of Alphaeus, since all three seem to have been siblings (Easton, Easton’s Bible Dictionary, CreateSpace). </a:t>
            </a:r>
          </a:p>
          <a:p>
            <a:pPr algn="just">
              <a:lnSpc>
                <a:spcPct val="104999"/>
              </a:lnSpc>
              <a:defRPr sz="2700">
                <a:solidFill>
                  <a:srgbClr val="333333"/>
                </a:solidFill>
              </a:defRPr>
            </a:pPr>
            <a:r>
              <a:rPr lang="en-US" dirty="0"/>
              <a:t>     </a:t>
            </a:r>
            <a:r>
              <a:rPr lang="en-US" b="1" dirty="0"/>
              <a:t>  Nathanael is mentioned early in John 1: 44-51 </a:t>
            </a:r>
            <a:r>
              <a:rPr lang="en-US" dirty="0"/>
              <a:t>as having a negative opinion of the town of Nazareth.  He nevertheless was quickly convinced that Jesus was the Son of God.  Only now is the reader informed that Nathanael was from Cana, the town where Jesus performed His first miracle (2: 1).  Nathanael is most likely the same person as the apostle Bartholomew, mentioned elsewhere (Matt. 10: 3;</a:t>
            </a:r>
          </a:p>
        </p:txBody>
      </p:sp>
      <p:grpSp>
        <p:nvGrpSpPr>
          <p:cNvPr id="225" name="Group 18"/>
          <p:cNvGrpSpPr/>
          <p:nvPr/>
        </p:nvGrpSpPr>
        <p:grpSpPr>
          <a:xfrm>
            <a:off x="45719" y="-1"/>
            <a:ext cx="1222095" cy="747633"/>
            <a:chOff x="0" y="0"/>
            <a:chExt cx="1222093" cy="747632"/>
          </a:xfrm>
        </p:grpSpPr>
        <p:sp>
          <p:nvSpPr>
            <p:cNvPr id="222"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23"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24"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26" name="TextBox 21"/>
          <p:cNvSpPr txBox="1"/>
          <p:nvPr/>
        </p:nvSpPr>
        <p:spPr>
          <a:xfrm>
            <a:off x="1503853" y="719475"/>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lang="en-US" dirty="0"/>
              <a:t>“Jesus By The Sea of Tiberias”</a:t>
            </a:r>
            <a:endParaRPr dirty="0"/>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21"/>
                                        </p:tgtEl>
                                        <p:attrNameLst>
                                          <p:attrName>style.visibility</p:attrName>
                                        </p:attrNameLst>
                                      </p:cBhvr>
                                      <p:to>
                                        <p:strVal val="visible"/>
                                      </p:to>
                                    </p:set>
                                    <p:anim calcmode="lin" valueType="num">
                                      <p:cBhvr>
                                        <p:cTn id="7" dur="1000" fill="hold"/>
                                        <p:tgtEl>
                                          <p:spTgt spid="221"/>
                                        </p:tgtEl>
                                        <p:attrNameLst>
                                          <p:attrName>ppt_w</p:attrName>
                                        </p:attrNameLst>
                                      </p:cBhvr>
                                      <p:tavLst>
                                        <p:tav tm="0">
                                          <p:val>
                                            <p:fltVal val="0"/>
                                          </p:val>
                                        </p:tav>
                                        <p:tav tm="100000">
                                          <p:val>
                                            <p:strVal val="#ppt_w"/>
                                          </p:val>
                                        </p:tav>
                                      </p:tavLst>
                                    </p:anim>
                                    <p:anim calcmode="lin" valueType="num">
                                      <p:cBhvr>
                                        <p:cTn id="8" dur="1000" fill="hold"/>
                                        <p:tgtEl>
                                          <p:spTgt spid="221"/>
                                        </p:tgtEl>
                                        <p:attrNameLst>
                                          <p:attrName>ppt_h</p:attrName>
                                        </p:attrNameLst>
                                      </p:cBhvr>
                                      <p:tavLst>
                                        <p:tav tm="0">
                                          <p:val>
                                            <p:fltVal val="0"/>
                                          </p:val>
                                        </p:tav>
                                        <p:tav tm="100000">
                                          <p:val>
                                            <p:strVal val="#ppt_h"/>
                                          </p:val>
                                        </p:tav>
                                      </p:tavLst>
                                    </p:anim>
                                    <p:anim calcmode="lin" valueType="num">
                                      <p:cBhvr>
                                        <p:cTn id="9" dur="1000" fill="hold"/>
                                        <p:tgtEl>
                                          <p:spTgt spid="221"/>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21"/>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1" grpId="0" animBg="1" advAuto="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TextBox 1"/>
          <p:cNvSpPr txBox="1"/>
          <p:nvPr/>
        </p:nvSpPr>
        <p:spPr>
          <a:xfrm>
            <a:off x="551448" y="-231570"/>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pic>
        <p:nvPicPr>
          <p:cNvPr id="229" name="Picture 19" descr="Picture 19"/>
          <p:cNvPicPr>
            <a:picLocks noChangeAspect="1"/>
          </p:cNvPicPr>
          <p:nvPr/>
        </p:nvPicPr>
        <p:blipFill>
          <a:blip r:embed="rId2"/>
          <a:srcRect l="7734" t="70000" b="15833"/>
          <a:stretch>
            <a:fillRect/>
          </a:stretch>
        </p:blipFill>
        <p:spPr>
          <a:xfrm>
            <a:off x="-47625" y="6110368"/>
            <a:ext cx="12264124" cy="971551"/>
          </a:xfrm>
          <a:prstGeom prst="rect">
            <a:avLst/>
          </a:prstGeom>
          <a:ln w="12700">
            <a:miter lim="400000"/>
          </a:ln>
        </p:spPr>
      </p:pic>
      <p:sp>
        <p:nvSpPr>
          <p:cNvPr id="230" name="TextBox 12"/>
          <p:cNvSpPr txBox="1"/>
          <p:nvPr/>
        </p:nvSpPr>
        <p:spPr>
          <a:xfrm>
            <a:off x="49166" y="1838618"/>
            <a:ext cx="12070649" cy="92481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800" b="1"/>
            </a:pPr>
            <a:endParaRPr/>
          </a:p>
        </p:txBody>
      </p:sp>
      <p:grpSp>
        <p:nvGrpSpPr>
          <p:cNvPr id="234" name="Group 18"/>
          <p:cNvGrpSpPr/>
          <p:nvPr/>
        </p:nvGrpSpPr>
        <p:grpSpPr>
          <a:xfrm>
            <a:off x="45719" y="-1"/>
            <a:ext cx="1222095" cy="747633"/>
            <a:chOff x="0" y="0"/>
            <a:chExt cx="1222093" cy="747632"/>
          </a:xfrm>
        </p:grpSpPr>
        <p:sp>
          <p:nvSpPr>
            <p:cNvPr id="231"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32"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33"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35" name="TextBox 21"/>
          <p:cNvSpPr txBox="1"/>
          <p:nvPr/>
        </p:nvSpPr>
        <p:spPr>
          <a:xfrm>
            <a:off x="1725021" y="837416"/>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lang="en-US" dirty="0"/>
              <a:t>“Jesus By The Sea of Tiberias”</a:t>
            </a:r>
            <a:endParaRPr dirty="0"/>
          </a:p>
        </p:txBody>
      </p:sp>
      <p:sp>
        <p:nvSpPr>
          <p:cNvPr id="236" name="the monarch. It was similar to “ God save the king ” but perhaps with more emphasis on the king’s own preoccupation with his own supposed immortality.…"/>
          <p:cNvSpPr txBox="1"/>
          <p:nvPr/>
        </p:nvSpPr>
        <p:spPr>
          <a:xfrm>
            <a:off x="103404" y="1385126"/>
            <a:ext cx="11962173" cy="54938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defRPr sz="2700"/>
            </a:pPr>
            <a:r>
              <a:rPr lang="en-US" dirty="0"/>
              <a:t>Mark 3: 18; Luke 6: 14; and Acts 1: 13). </a:t>
            </a:r>
          </a:p>
          <a:p>
            <a:pPr algn="just">
              <a:defRPr sz="2700"/>
            </a:pPr>
            <a:r>
              <a:rPr lang="en-US" b="1" dirty="0"/>
              <a:t>       “Bartholomew” is a family designation</a:t>
            </a:r>
            <a:r>
              <a:rPr lang="en-US" dirty="0"/>
              <a:t>, meaning “son of </a:t>
            </a:r>
            <a:r>
              <a:rPr lang="en-US" dirty="0" err="1"/>
              <a:t>Tolmai</a:t>
            </a:r>
            <a:r>
              <a:rPr lang="en-US" dirty="0"/>
              <a:t>”.  “Nathanael” is a common Hebrew name that means “gift of God”.  It may have been that John always used this disciple’s actual first name, while the Synoptics knew him primarily by his family name.  He is always listed right along with Philip in all the Gospel accounts, whether as Bartholomew or Nathanael. </a:t>
            </a:r>
          </a:p>
          <a:p>
            <a:pPr algn="just">
              <a:defRPr sz="2700"/>
            </a:pPr>
            <a:r>
              <a:rPr lang="en-US" dirty="0"/>
              <a:t> </a:t>
            </a:r>
            <a:r>
              <a:rPr lang="en-US" b="1" dirty="0"/>
              <a:t>      The sons of Zebedee were James and John (Matt. 4: 21)</a:t>
            </a:r>
            <a:r>
              <a:rPr lang="en-US" dirty="0"/>
              <a:t>.  As to who the two other disciples were, we can only guess, though they were most likely part of the Twelve. </a:t>
            </a:r>
          </a:p>
          <a:p>
            <a:pPr algn="just">
              <a:defRPr sz="2700"/>
            </a:pPr>
            <a:r>
              <a:rPr lang="en-US" b="1" dirty="0"/>
              <a:t>       We are given scant information about how long </a:t>
            </a:r>
            <a:r>
              <a:rPr lang="en-US" dirty="0"/>
              <a:t>after Jesus’ resurrection this event occurred.  The apostles seem to have stayed in Jerusalem for at least a week or so afterward (John 20: 26).  They were also in Jerusalem just prior to Christ’s ascension (Luke 24: 50-53; and Acts 1: 4).  </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30"/>
                                        </p:tgtEl>
                                        <p:attrNameLst>
                                          <p:attrName>style.visibility</p:attrName>
                                        </p:attrNameLst>
                                      </p:cBhvr>
                                      <p:to>
                                        <p:strVal val="visible"/>
                                      </p:to>
                                    </p:set>
                                    <p:anim calcmode="lin" valueType="num">
                                      <p:cBhvr>
                                        <p:cTn id="7" dur="1000" fill="hold"/>
                                        <p:tgtEl>
                                          <p:spTgt spid="230"/>
                                        </p:tgtEl>
                                        <p:attrNameLst>
                                          <p:attrName>ppt_w</p:attrName>
                                        </p:attrNameLst>
                                      </p:cBhvr>
                                      <p:tavLst>
                                        <p:tav tm="0">
                                          <p:val>
                                            <p:fltVal val="0"/>
                                          </p:val>
                                        </p:tav>
                                        <p:tav tm="100000">
                                          <p:val>
                                            <p:strVal val="#ppt_w"/>
                                          </p:val>
                                        </p:tav>
                                      </p:tavLst>
                                    </p:anim>
                                    <p:anim calcmode="lin" valueType="num">
                                      <p:cBhvr>
                                        <p:cTn id="8" dur="1000" fill="hold"/>
                                        <p:tgtEl>
                                          <p:spTgt spid="230"/>
                                        </p:tgtEl>
                                        <p:attrNameLst>
                                          <p:attrName>ppt_h</p:attrName>
                                        </p:attrNameLst>
                                      </p:cBhvr>
                                      <p:tavLst>
                                        <p:tav tm="0">
                                          <p:val>
                                            <p:fltVal val="0"/>
                                          </p:val>
                                        </p:tav>
                                        <p:tav tm="100000">
                                          <p:val>
                                            <p:strVal val="#ppt_h"/>
                                          </p:val>
                                        </p:tav>
                                      </p:tavLst>
                                    </p:anim>
                                    <p:anim calcmode="lin" valueType="num">
                                      <p:cBhvr>
                                        <p:cTn id="9" dur="1000" fill="hold"/>
                                        <p:tgtEl>
                                          <p:spTgt spid="23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3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0" grpId="0" animBg="1" advAuto="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TextBox 1"/>
          <p:cNvSpPr txBox="1"/>
          <p:nvPr/>
        </p:nvSpPr>
        <p:spPr>
          <a:xfrm>
            <a:off x="551448" y="-170862"/>
            <a:ext cx="11531441"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pic>
        <p:nvPicPr>
          <p:cNvPr id="239"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40" name="TextBox 12"/>
          <p:cNvSpPr txBox="1"/>
          <p:nvPr/>
        </p:nvSpPr>
        <p:spPr>
          <a:xfrm>
            <a:off x="98869" y="1264275"/>
            <a:ext cx="11971973" cy="54938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defRPr sz="2700"/>
            </a:pPr>
            <a:r>
              <a:rPr lang="en-US" b="1" dirty="0"/>
              <a:t>       A concerned question (John 21: 4-5)</a:t>
            </a:r>
            <a:r>
              <a:rPr lang="en-US" dirty="0"/>
              <a:t>. Returning from a night of futile fishing, the disciples must have been discouraged.  As you may recall, when Christ called the fisherman to be His disciples, He promised them, “I will make you fishers of men” (Matt. 4: 19).  The time for them to begin carrying out the Great Commission (Matt. 28: 19-20) was at hand. </a:t>
            </a:r>
          </a:p>
          <a:p>
            <a:pPr algn="just">
              <a:defRPr sz="2700"/>
            </a:pPr>
            <a:r>
              <a:rPr lang="en-US" b="1" dirty="0"/>
              <a:t>       Like us, the original disciples needed to learn lessons </a:t>
            </a:r>
            <a:r>
              <a:rPr lang="en-US" dirty="0"/>
              <a:t>about patience in ministry as fishers of men.  While there are many conversions recorded in Acts, there are also noteworthy refusals to obey the gospel.  As Jesus pointed out in the Parable of the Sower, there will be varied responses to the gospel (Matt. 13: 3-8, 18 -23). </a:t>
            </a:r>
          </a:p>
          <a:p>
            <a:pPr algn="just">
              <a:defRPr sz="2700"/>
            </a:pPr>
            <a:r>
              <a:rPr lang="en-US" b="1" dirty="0"/>
              <a:t>       As the disciples were making their way back to shore</a:t>
            </a:r>
            <a:r>
              <a:rPr lang="en-US" dirty="0"/>
              <a:t>, Jesus was waiting for them.  But they did not recognize Him at first.  The light was probably still dim in the early morning, and there may have been a fog or mist hovering over the   </a:t>
            </a:r>
          </a:p>
        </p:txBody>
      </p:sp>
      <p:grpSp>
        <p:nvGrpSpPr>
          <p:cNvPr id="244" name="Group 18"/>
          <p:cNvGrpSpPr/>
          <p:nvPr/>
        </p:nvGrpSpPr>
        <p:grpSpPr>
          <a:xfrm>
            <a:off x="45719" y="-1"/>
            <a:ext cx="1222095" cy="747633"/>
            <a:chOff x="0" y="0"/>
            <a:chExt cx="1222093" cy="747632"/>
          </a:xfrm>
        </p:grpSpPr>
        <p:sp>
          <p:nvSpPr>
            <p:cNvPr id="241"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42"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43"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45" name="TextBox 21"/>
          <p:cNvSpPr txBox="1"/>
          <p:nvPr/>
        </p:nvSpPr>
        <p:spPr>
          <a:xfrm>
            <a:off x="1503853" y="758719"/>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Jesus By The Sea of Tiberias</a:t>
            </a:r>
            <a:r>
              <a:rPr dirty="0"/>
              <a:t>”</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40"/>
                                        </p:tgtEl>
                                        <p:attrNameLst>
                                          <p:attrName>style.visibility</p:attrName>
                                        </p:attrNameLst>
                                      </p:cBhvr>
                                      <p:to>
                                        <p:strVal val="visible"/>
                                      </p:to>
                                    </p:set>
                                    <p:anim calcmode="lin" valueType="num">
                                      <p:cBhvr>
                                        <p:cTn id="7" dur="1000" fill="hold"/>
                                        <p:tgtEl>
                                          <p:spTgt spid="240"/>
                                        </p:tgtEl>
                                        <p:attrNameLst>
                                          <p:attrName>ppt_w</p:attrName>
                                        </p:attrNameLst>
                                      </p:cBhvr>
                                      <p:tavLst>
                                        <p:tav tm="0">
                                          <p:val>
                                            <p:fltVal val="0"/>
                                          </p:val>
                                        </p:tav>
                                        <p:tav tm="100000">
                                          <p:val>
                                            <p:strVal val="#ppt_w"/>
                                          </p:val>
                                        </p:tav>
                                      </p:tavLst>
                                    </p:anim>
                                    <p:anim calcmode="lin" valueType="num">
                                      <p:cBhvr>
                                        <p:cTn id="8" dur="1000" fill="hold"/>
                                        <p:tgtEl>
                                          <p:spTgt spid="240"/>
                                        </p:tgtEl>
                                        <p:attrNameLst>
                                          <p:attrName>ppt_h</p:attrName>
                                        </p:attrNameLst>
                                      </p:cBhvr>
                                      <p:tavLst>
                                        <p:tav tm="0">
                                          <p:val>
                                            <p:fltVal val="0"/>
                                          </p:val>
                                        </p:tav>
                                        <p:tav tm="100000">
                                          <p:val>
                                            <p:strVal val="#ppt_h"/>
                                          </p:val>
                                        </p:tav>
                                      </p:tavLst>
                                    </p:anim>
                                    <p:anim calcmode="lin" valueType="num">
                                      <p:cBhvr>
                                        <p:cTn id="9" dur="1000" fill="hold"/>
                                        <p:tgtEl>
                                          <p:spTgt spid="24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4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 grpId="0" animBg="1" advAuto="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 name="TextBox 1"/>
          <p:cNvSpPr txBox="1"/>
          <p:nvPr/>
        </p:nvSpPr>
        <p:spPr>
          <a:xfrm>
            <a:off x="551448" y="-170862"/>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pic>
        <p:nvPicPr>
          <p:cNvPr id="248"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49" name="TextBox 12"/>
          <p:cNvSpPr txBox="1"/>
          <p:nvPr/>
        </p:nvSpPr>
        <p:spPr>
          <a:xfrm>
            <a:off x="110013" y="1366838"/>
            <a:ext cx="11971974" cy="51153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700"/>
            </a:pPr>
            <a:r>
              <a:rPr lang="en-US" dirty="0"/>
              <a:t>shoreline.  We can therefore understand why it would be difficult to discern who was standing on the shore. </a:t>
            </a:r>
          </a:p>
          <a:p>
            <a:pPr algn="just">
              <a:lnSpc>
                <a:spcPct val="93000"/>
              </a:lnSpc>
              <a:defRPr sz="2700"/>
            </a:pPr>
            <a:r>
              <a:rPr lang="en-US" b="1" dirty="0"/>
              <a:t>       Calling out to His disciples</a:t>
            </a:r>
            <a:r>
              <a:rPr lang="en-US" dirty="0"/>
              <a:t>, the Lord asked them if they had any food.  The word translated “meat” in verse 5 simply means something to eat—in this case, fish.  Since they had caught nothing, they answered no.</a:t>
            </a:r>
          </a:p>
          <a:p>
            <a:pPr algn="just">
              <a:lnSpc>
                <a:spcPct val="93000"/>
              </a:lnSpc>
              <a:defRPr sz="2700"/>
            </a:pPr>
            <a:r>
              <a:rPr lang="en-US" b="1" dirty="0"/>
              <a:t>       Profitable advice (John 21: 6).  </a:t>
            </a:r>
            <a:r>
              <a:rPr lang="en-US" dirty="0"/>
              <a:t>Taking a tip from a stranger is not something most professional fishermen would care to do.  But if what they have already tried has not been working, they might conclude they have nothing to lose.  That being so, the disciples were willing to follow the stranger's advice--namely, to cast their nets to the right of their boat in order to catch some fish. </a:t>
            </a:r>
          </a:p>
          <a:p>
            <a:pPr algn="just">
              <a:lnSpc>
                <a:spcPct val="93000"/>
              </a:lnSpc>
              <a:defRPr sz="2700"/>
            </a:pPr>
            <a:r>
              <a:rPr lang="en-US" b="1" dirty="0"/>
              <a:t>       Some have surmised that Jesus merely had a better vantage </a:t>
            </a:r>
            <a:r>
              <a:rPr lang="en-US" dirty="0"/>
              <a:t>point than the disciples to see where the fish were.  That might be possible, but it really does not do justice to the underlying purpose of Jesus’ advice at this time.  What was   </a:t>
            </a:r>
          </a:p>
        </p:txBody>
      </p:sp>
      <p:grpSp>
        <p:nvGrpSpPr>
          <p:cNvPr id="253" name="Group 18"/>
          <p:cNvGrpSpPr/>
          <p:nvPr/>
        </p:nvGrpSpPr>
        <p:grpSpPr>
          <a:xfrm>
            <a:off x="45719" y="-1"/>
            <a:ext cx="1222095" cy="747633"/>
            <a:chOff x="0" y="0"/>
            <a:chExt cx="1222093" cy="747632"/>
          </a:xfrm>
        </p:grpSpPr>
        <p:sp>
          <p:nvSpPr>
            <p:cNvPr id="250"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51"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52"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54" name="TextBox 21"/>
          <p:cNvSpPr txBox="1"/>
          <p:nvPr/>
        </p:nvSpPr>
        <p:spPr>
          <a:xfrm>
            <a:off x="1503853" y="811030"/>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Jesus By The Sea of Tiberias</a:t>
            </a:r>
            <a:r>
              <a:rPr dirty="0"/>
              <a:t>”</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49"/>
                                        </p:tgtEl>
                                        <p:attrNameLst>
                                          <p:attrName>style.visibility</p:attrName>
                                        </p:attrNameLst>
                                      </p:cBhvr>
                                      <p:to>
                                        <p:strVal val="visible"/>
                                      </p:to>
                                    </p:set>
                                    <p:anim calcmode="lin" valueType="num">
                                      <p:cBhvr>
                                        <p:cTn id="7" dur="1000" fill="hold"/>
                                        <p:tgtEl>
                                          <p:spTgt spid="249"/>
                                        </p:tgtEl>
                                        <p:attrNameLst>
                                          <p:attrName>ppt_w</p:attrName>
                                        </p:attrNameLst>
                                      </p:cBhvr>
                                      <p:tavLst>
                                        <p:tav tm="0">
                                          <p:val>
                                            <p:fltVal val="0"/>
                                          </p:val>
                                        </p:tav>
                                        <p:tav tm="100000">
                                          <p:val>
                                            <p:strVal val="#ppt_w"/>
                                          </p:val>
                                        </p:tav>
                                      </p:tavLst>
                                    </p:anim>
                                    <p:anim calcmode="lin" valueType="num">
                                      <p:cBhvr>
                                        <p:cTn id="8" dur="1000" fill="hold"/>
                                        <p:tgtEl>
                                          <p:spTgt spid="249"/>
                                        </p:tgtEl>
                                        <p:attrNameLst>
                                          <p:attrName>ppt_h</p:attrName>
                                        </p:attrNameLst>
                                      </p:cBhvr>
                                      <p:tavLst>
                                        <p:tav tm="0">
                                          <p:val>
                                            <p:fltVal val="0"/>
                                          </p:val>
                                        </p:tav>
                                        <p:tav tm="100000">
                                          <p:val>
                                            <p:strVal val="#ppt_h"/>
                                          </p:val>
                                        </p:tav>
                                      </p:tavLst>
                                    </p:anim>
                                    <p:anim calcmode="lin" valueType="num">
                                      <p:cBhvr>
                                        <p:cTn id="9" dur="1000" fill="hold"/>
                                        <p:tgtEl>
                                          <p:spTgt spid="249"/>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4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9" grpId="0" animBg="1" advAuto="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TextBox 1"/>
          <p:cNvSpPr txBox="1"/>
          <p:nvPr/>
        </p:nvSpPr>
        <p:spPr>
          <a:xfrm>
            <a:off x="656082" y="-249338"/>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pic>
        <p:nvPicPr>
          <p:cNvPr id="257"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58" name="TextBox 12"/>
          <p:cNvSpPr txBox="1"/>
          <p:nvPr/>
        </p:nvSpPr>
        <p:spPr>
          <a:xfrm>
            <a:off x="98869" y="1394879"/>
            <a:ext cx="11971973" cy="51153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700"/>
            </a:pPr>
            <a:r>
              <a:rPr lang="en-US" dirty="0"/>
              <a:t>taking place here was an unmistakable demonstration of Jesus’ divine wisdom and sovereign power over Creation.  Clearly, the reason He told the disciples to cast their nets to the right was to remind them of the miracle they had witnessed near the beginning of their discipleship, recorded in Luke 5: 1-6. </a:t>
            </a:r>
          </a:p>
          <a:p>
            <a:pPr algn="just">
              <a:lnSpc>
                <a:spcPct val="93000"/>
              </a:lnSpc>
              <a:defRPr sz="2700"/>
            </a:pPr>
            <a:r>
              <a:rPr lang="en-US" dirty="0"/>
              <a:t>     </a:t>
            </a:r>
            <a:r>
              <a:rPr lang="en-US" b="1" dirty="0"/>
              <a:t>  On that occasion, Peter and the other fisherman </a:t>
            </a:r>
            <a:r>
              <a:rPr lang="en-US" dirty="0"/>
              <a:t>had likewise been fishing all night with no success.  Jesus told Peter to try casting his nets for fish once again.  Peter protested, since he was undoubtedly exhausted from fishing all night and had his fill of it.  But he obeyed the Lord's words anyway.  Of course, their nets were immediately filled to the breaking point with fish. </a:t>
            </a:r>
          </a:p>
          <a:p>
            <a:pPr algn="just">
              <a:lnSpc>
                <a:spcPct val="93000"/>
              </a:lnSpc>
              <a:defRPr sz="2700"/>
            </a:pPr>
            <a:r>
              <a:rPr lang="en-US" b="1" dirty="0"/>
              <a:t>       Since Peter, James, and John had all been there on </a:t>
            </a:r>
            <a:r>
              <a:rPr lang="en-US" dirty="0"/>
              <a:t>that previous occasion, what happened next was an unmistakable sign that immediately revealed to them the true identity of this stranger.</a:t>
            </a:r>
          </a:p>
          <a:p>
            <a:pPr algn="just">
              <a:lnSpc>
                <a:spcPct val="93000"/>
              </a:lnSpc>
              <a:defRPr sz="2700"/>
            </a:pPr>
            <a:r>
              <a:rPr lang="en-US" b="1" dirty="0"/>
              <a:t>       Sudden comprehension (John 21: 7-8)</a:t>
            </a:r>
            <a:r>
              <a:rPr lang="en-US" dirty="0"/>
              <a:t>.  At this point, the “disciple whom </a:t>
            </a:r>
          </a:p>
        </p:txBody>
      </p:sp>
      <p:grpSp>
        <p:nvGrpSpPr>
          <p:cNvPr id="262" name="Group 18"/>
          <p:cNvGrpSpPr/>
          <p:nvPr/>
        </p:nvGrpSpPr>
        <p:grpSpPr>
          <a:xfrm>
            <a:off x="45719" y="-19701"/>
            <a:ext cx="1238715" cy="1468373"/>
            <a:chOff x="0" y="0"/>
            <a:chExt cx="1238713" cy="1468372"/>
          </a:xfrm>
        </p:grpSpPr>
        <p:sp>
          <p:nvSpPr>
            <p:cNvPr id="259" name="TextBox 3"/>
            <p:cNvSpPr txBox="1"/>
            <p:nvPr/>
          </p:nvSpPr>
          <p:spPr>
            <a:xfrm>
              <a:off x="0" y="0"/>
              <a:ext cx="740987" cy="710574"/>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lvl1pPr>
                <a:defRPr sz="4000" b="1">
                  <a:solidFill>
                    <a:srgbClr val="FF0000"/>
                  </a:solidFill>
                  <a:latin typeface="Alex Brush"/>
                  <a:ea typeface="Alex Brush"/>
                  <a:cs typeface="Alex Brush"/>
                  <a:sym typeface="Alex Brush"/>
                </a:defRPr>
              </a:lvl1pPr>
            </a:lstStyle>
            <a:p>
              <a:r>
                <a:t>C</a:t>
              </a:r>
            </a:p>
          </p:txBody>
        </p:sp>
        <p:sp>
          <p:nvSpPr>
            <p:cNvPr id="260" name="TextBox 4"/>
            <p:cNvSpPr txBox="1"/>
            <p:nvPr/>
          </p:nvSpPr>
          <p:spPr>
            <a:xfrm>
              <a:off x="207259" y="358756"/>
              <a:ext cx="759812" cy="710575"/>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lvl1pPr>
                <a:defRPr sz="4000" b="1">
                  <a:solidFill>
                    <a:srgbClr val="FF0000"/>
                  </a:solidFill>
                  <a:latin typeface="Alex Brush"/>
                  <a:ea typeface="Alex Brush"/>
                  <a:cs typeface="Alex Brush"/>
                  <a:sym typeface="Alex Brush"/>
                </a:defRPr>
              </a:lvl1pPr>
            </a:lstStyle>
            <a:p>
              <a:r>
                <a:t>B</a:t>
              </a:r>
            </a:p>
          </p:txBody>
        </p:sp>
        <p:sp>
          <p:nvSpPr>
            <p:cNvPr id="261" name="TextBox 5"/>
            <p:cNvSpPr txBox="1"/>
            <p:nvPr/>
          </p:nvSpPr>
          <p:spPr>
            <a:xfrm>
              <a:off x="477454" y="757799"/>
              <a:ext cx="761260" cy="710574"/>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lvl1pPr>
                <a:defRPr sz="4000" b="1">
                  <a:solidFill>
                    <a:srgbClr val="FF0000"/>
                  </a:solidFill>
                  <a:latin typeface="Alex Brush"/>
                  <a:ea typeface="Alex Brush"/>
                  <a:cs typeface="Alex Brush"/>
                  <a:sym typeface="Alex Brush"/>
                </a:defRPr>
              </a:lvl1pPr>
            </a:lstStyle>
            <a:p>
              <a:r>
                <a:t>C</a:t>
              </a:r>
            </a:p>
          </p:txBody>
        </p:sp>
      </p:grpSp>
      <p:sp>
        <p:nvSpPr>
          <p:cNvPr id="263" name="TextBox 21"/>
          <p:cNvSpPr txBox="1"/>
          <p:nvPr/>
        </p:nvSpPr>
        <p:spPr>
          <a:xfrm>
            <a:off x="1829656" y="745634"/>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Jesus By The Sea of Tiberias</a:t>
            </a:r>
            <a:r>
              <a:rPr dirty="0"/>
              <a:t>”</a:t>
            </a:r>
          </a:p>
        </p:txBody>
      </p:sp>
      <p:sp>
        <p:nvSpPr>
          <p:cNvPr id="264" name="Text"/>
          <p:cNvSpPr txBox="1"/>
          <p:nvPr/>
        </p:nvSpPr>
        <p:spPr>
          <a:xfrm>
            <a:off x="1985540" y="-668788"/>
            <a:ext cx="733014" cy="497841"/>
          </a:xfrm>
          <a:prstGeom prst="rect">
            <a:avLst/>
          </a:prstGeom>
          <a:ln w="12700">
            <a:miter lim="400000"/>
          </a:ln>
        </p:spPr>
        <p:txBody>
          <a:bodyPr wrap="none" lIns="45719" rIns="45719">
            <a:spAutoFit/>
          </a:bodyPr>
          <a:lstStyle/>
          <a:p>
            <a:pPr algn="just">
              <a:lnSpc>
                <a:spcPct val="93000"/>
              </a:lnSpc>
              <a:defRPr sz="2700"/>
            </a:pPr>
            <a:endParaRP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58"/>
                                        </p:tgtEl>
                                        <p:attrNameLst>
                                          <p:attrName>style.visibility</p:attrName>
                                        </p:attrNameLst>
                                      </p:cBhvr>
                                      <p:to>
                                        <p:strVal val="visible"/>
                                      </p:to>
                                    </p:set>
                                    <p:anim calcmode="lin" valueType="num">
                                      <p:cBhvr>
                                        <p:cTn id="7" dur="1000" fill="hold"/>
                                        <p:tgtEl>
                                          <p:spTgt spid="258"/>
                                        </p:tgtEl>
                                        <p:attrNameLst>
                                          <p:attrName>ppt_w</p:attrName>
                                        </p:attrNameLst>
                                      </p:cBhvr>
                                      <p:tavLst>
                                        <p:tav tm="0">
                                          <p:val>
                                            <p:fltVal val="0"/>
                                          </p:val>
                                        </p:tav>
                                        <p:tav tm="100000">
                                          <p:val>
                                            <p:strVal val="#ppt_w"/>
                                          </p:val>
                                        </p:tav>
                                      </p:tavLst>
                                    </p:anim>
                                    <p:anim calcmode="lin" valueType="num">
                                      <p:cBhvr>
                                        <p:cTn id="8" dur="1000" fill="hold"/>
                                        <p:tgtEl>
                                          <p:spTgt spid="258"/>
                                        </p:tgtEl>
                                        <p:attrNameLst>
                                          <p:attrName>ppt_h</p:attrName>
                                        </p:attrNameLst>
                                      </p:cBhvr>
                                      <p:tavLst>
                                        <p:tav tm="0">
                                          <p:val>
                                            <p:fltVal val="0"/>
                                          </p:val>
                                        </p:tav>
                                        <p:tav tm="100000">
                                          <p:val>
                                            <p:strVal val="#ppt_h"/>
                                          </p:val>
                                        </p:tav>
                                      </p:tavLst>
                                    </p:anim>
                                    <p:anim calcmode="lin" valueType="num">
                                      <p:cBhvr>
                                        <p:cTn id="9" dur="1000" fill="hold"/>
                                        <p:tgtEl>
                                          <p:spTgt spid="25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58"/>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8" grpId="0" animBg="1" advAuto="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TextBox 1"/>
          <p:cNvSpPr txBox="1"/>
          <p:nvPr/>
        </p:nvSpPr>
        <p:spPr>
          <a:xfrm>
            <a:off x="660559" y="-148979"/>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pic>
        <p:nvPicPr>
          <p:cNvPr id="267"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68" name="TextBox 12"/>
          <p:cNvSpPr txBox="1"/>
          <p:nvPr/>
        </p:nvSpPr>
        <p:spPr>
          <a:xfrm>
            <a:off x="98869" y="1449959"/>
            <a:ext cx="11971973" cy="56736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600"/>
            </a:pPr>
            <a:r>
              <a:rPr lang="en-US" dirty="0"/>
              <a:t>Jesus loved”, presumably John, identified the figure on the shore.  Since it was none other than the Lord Jesus Himself, John declared, “It is the Lord!”  </a:t>
            </a:r>
          </a:p>
          <a:p>
            <a:pPr algn="just">
              <a:lnSpc>
                <a:spcPct val="93000"/>
              </a:lnSpc>
              <a:defRPr sz="2600"/>
            </a:pPr>
            <a:r>
              <a:rPr lang="en-US" b="1" dirty="0"/>
              <a:t>       Peter immediately put on his outer tunic (“naked” </a:t>
            </a:r>
            <a:r>
              <a:rPr lang="en-US" dirty="0"/>
              <a:t>likely indicates he was clothed only in the undergarments suitable to his trade), jumped into the sea, and swam to shore.  The other disciples followed in the boat, still dragging the net teeming with a heavy load of fish.  Since they were two hundred cubits (about one hundred yards) from shore when Peter jumped out, we can again understand why they had been unable to recognize Jesus by sight.  But the miracle of the fish left no doubt about His identity.</a:t>
            </a:r>
          </a:p>
          <a:p>
            <a:pPr algn="just">
              <a:lnSpc>
                <a:spcPct val="93000"/>
              </a:lnSpc>
              <a:defRPr sz="2600"/>
            </a:pPr>
            <a:r>
              <a:rPr lang="en-US" b="1" dirty="0"/>
              <a:t>      Famine to feast (John 21: 4-8). </a:t>
            </a:r>
            <a:r>
              <a:rPr lang="en-US" dirty="0"/>
              <a:t>After daybreak, Jesus stood on the shore, waiting for the men to come back in.  They did not recognize Him yet.  Perhaps it was because they were too far out to distinguish facial features, or maybe it was too foggy to see clearly, or maybe the Lord had clouded their eyes supernaturally (Luke 24: 16).</a:t>
            </a:r>
          </a:p>
          <a:p>
            <a:pPr algn="just">
              <a:lnSpc>
                <a:spcPct val="93000"/>
              </a:lnSpc>
              <a:defRPr sz="2600"/>
            </a:pPr>
            <a:r>
              <a:rPr lang="en-US" b="1" dirty="0"/>
              <a:t>       No fisherman </a:t>
            </a:r>
            <a:r>
              <a:rPr lang="en-US" b="1"/>
              <a:t>who has </a:t>
            </a:r>
            <a:r>
              <a:rPr lang="en-US" b="1" dirty="0"/>
              <a:t>spent a whole night </a:t>
            </a:r>
            <a:r>
              <a:rPr lang="en-US" dirty="0"/>
              <a:t>fishing without catching anything wants to be asked if he caught any fish, but that is exactly what happened here.   </a:t>
            </a:r>
          </a:p>
          <a:p>
            <a:pPr algn="just">
              <a:lnSpc>
                <a:spcPct val="93000"/>
              </a:lnSpc>
              <a:defRPr sz="2600"/>
            </a:pPr>
            <a:r>
              <a:rPr lang="en-US" dirty="0"/>
              <a:t>       </a:t>
            </a:r>
          </a:p>
        </p:txBody>
      </p:sp>
      <p:grpSp>
        <p:nvGrpSpPr>
          <p:cNvPr id="272" name="Group 18"/>
          <p:cNvGrpSpPr/>
          <p:nvPr/>
        </p:nvGrpSpPr>
        <p:grpSpPr>
          <a:xfrm>
            <a:off x="45719" y="-1"/>
            <a:ext cx="1222095" cy="747633"/>
            <a:chOff x="0" y="0"/>
            <a:chExt cx="1222093" cy="747632"/>
          </a:xfrm>
        </p:grpSpPr>
        <p:sp>
          <p:nvSpPr>
            <p:cNvPr id="269"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70"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71"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73" name="TextBox 21"/>
          <p:cNvSpPr txBox="1"/>
          <p:nvPr/>
        </p:nvSpPr>
        <p:spPr>
          <a:xfrm>
            <a:off x="1503853" y="784872"/>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Jesus By The Sea of Tiberias</a:t>
            </a:r>
            <a:r>
              <a:rPr dirty="0"/>
              <a:t>”</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68"/>
                                        </p:tgtEl>
                                        <p:attrNameLst>
                                          <p:attrName>style.visibility</p:attrName>
                                        </p:attrNameLst>
                                      </p:cBhvr>
                                      <p:to>
                                        <p:strVal val="visible"/>
                                      </p:to>
                                    </p:set>
                                    <p:anim calcmode="lin" valueType="num">
                                      <p:cBhvr>
                                        <p:cTn id="7" dur="1000" fill="hold"/>
                                        <p:tgtEl>
                                          <p:spTgt spid="268"/>
                                        </p:tgtEl>
                                        <p:attrNameLst>
                                          <p:attrName>ppt_w</p:attrName>
                                        </p:attrNameLst>
                                      </p:cBhvr>
                                      <p:tavLst>
                                        <p:tav tm="0">
                                          <p:val>
                                            <p:fltVal val="0"/>
                                          </p:val>
                                        </p:tav>
                                        <p:tav tm="100000">
                                          <p:val>
                                            <p:strVal val="#ppt_w"/>
                                          </p:val>
                                        </p:tav>
                                      </p:tavLst>
                                    </p:anim>
                                    <p:anim calcmode="lin" valueType="num">
                                      <p:cBhvr>
                                        <p:cTn id="8" dur="1000" fill="hold"/>
                                        <p:tgtEl>
                                          <p:spTgt spid="268"/>
                                        </p:tgtEl>
                                        <p:attrNameLst>
                                          <p:attrName>ppt_h</p:attrName>
                                        </p:attrNameLst>
                                      </p:cBhvr>
                                      <p:tavLst>
                                        <p:tav tm="0">
                                          <p:val>
                                            <p:fltVal val="0"/>
                                          </p:val>
                                        </p:tav>
                                        <p:tav tm="100000">
                                          <p:val>
                                            <p:strVal val="#ppt_h"/>
                                          </p:val>
                                        </p:tav>
                                      </p:tavLst>
                                    </p:anim>
                                    <p:anim calcmode="lin" valueType="num">
                                      <p:cBhvr>
                                        <p:cTn id="9" dur="1000" fill="hold"/>
                                        <p:tgtEl>
                                          <p:spTgt spid="26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68"/>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 grpId="0" animBg="1" advAuto="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TextBox 1"/>
          <p:cNvSpPr txBox="1"/>
          <p:nvPr/>
        </p:nvSpPr>
        <p:spPr>
          <a:xfrm>
            <a:off x="551448" y="-170862"/>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pic>
        <p:nvPicPr>
          <p:cNvPr id="276"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77" name="TextBox 12"/>
          <p:cNvSpPr txBox="1"/>
          <p:nvPr/>
        </p:nvSpPr>
        <p:spPr>
          <a:xfrm>
            <a:off x="98869" y="1419149"/>
            <a:ext cx="11971973" cy="55017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700"/>
            </a:pPr>
            <a:r>
              <a:rPr lang="en-US" dirty="0"/>
              <a:t>Knowing the answer to His own question, Jesus asked them if they had caught anything. </a:t>
            </a:r>
          </a:p>
          <a:p>
            <a:pPr algn="just">
              <a:lnSpc>
                <a:spcPct val="93000"/>
              </a:lnSpc>
              <a:defRPr sz="2700"/>
            </a:pPr>
            <a:r>
              <a:rPr lang="en-US" dirty="0"/>
              <a:t> </a:t>
            </a:r>
            <a:r>
              <a:rPr lang="en-US" b="1" dirty="0"/>
              <a:t>      When the disciples answered this unidentified figure with a no</a:t>
            </a:r>
            <a:r>
              <a:rPr lang="en-US" dirty="0"/>
              <a:t>, He told them to cast their net out on the right side of the boat.  With nothing to lose, they cast their nets and caught so many fish that they could not draw the net in. </a:t>
            </a:r>
          </a:p>
          <a:p>
            <a:pPr algn="just">
              <a:lnSpc>
                <a:spcPct val="93000"/>
              </a:lnSpc>
              <a:defRPr sz="2700"/>
            </a:pPr>
            <a:r>
              <a:rPr lang="en-US" b="1" dirty="0"/>
              <a:t>       At this moment, the light went on in John's </a:t>
            </a:r>
            <a:r>
              <a:rPr lang="en-US" dirty="0"/>
              <a:t>head as he exclaimed, “It is the Lord” (vs. 7).  He had seen this happen before (Luke 5: 4-7), and no one else could bring such a large catch as Jesus.  As far as John was concerned, this could not be anyone else. </a:t>
            </a:r>
          </a:p>
          <a:p>
            <a:pPr algn="just">
              <a:lnSpc>
                <a:spcPct val="93000"/>
              </a:lnSpc>
              <a:defRPr sz="2700"/>
            </a:pPr>
            <a:r>
              <a:rPr lang="en-US" b="1" dirty="0"/>
              <a:t>       When Peter heard this, he threw on his tunic </a:t>
            </a:r>
            <a:r>
              <a:rPr lang="en-US" dirty="0"/>
              <a:t>and jumped in the water right away.  He wanted to get to Jesus as soon as possible.  The others came along in the boat, dragging a net full of fish from around two hundred cubits (one hundred yards) away from the shoreline. </a:t>
            </a:r>
          </a:p>
          <a:p>
            <a:pPr algn="just">
              <a:lnSpc>
                <a:spcPct val="93000"/>
              </a:lnSpc>
              <a:defRPr sz="2700"/>
            </a:pPr>
            <a:r>
              <a:rPr lang="en-US" b="1"/>
              <a:t>       </a:t>
            </a:r>
            <a:endParaRPr lang="en-US" dirty="0"/>
          </a:p>
        </p:txBody>
      </p:sp>
      <p:grpSp>
        <p:nvGrpSpPr>
          <p:cNvPr id="281" name="Group 18"/>
          <p:cNvGrpSpPr/>
          <p:nvPr/>
        </p:nvGrpSpPr>
        <p:grpSpPr>
          <a:xfrm>
            <a:off x="45719" y="-1"/>
            <a:ext cx="1222095" cy="747633"/>
            <a:chOff x="0" y="0"/>
            <a:chExt cx="1222093" cy="747632"/>
          </a:xfrm>
        </p:grpSpPr>
        <p:sp>
          <p:nvSpPr>
            <p:cNvPr id="278"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79"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80"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82" name="TextBox 21"/>
          <p:cNvSpPr txBox="1"/>
          <p:nvPr/>
        </p:nvSpPr>
        <p:spPr>
          <a:xfrm>
            <a:off x="1492708" y="837189"/>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Jesus By The Sea of Tiberias</a:t>
            </a:r>
            <a:r>
              <a:rPr dirty="0"/>
              <a:t>”</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77"/>
                                        </p:tgtEl>
                                        <p:attrNameLst>
                                          <p:attrName>style.visibility</p:attrName>
                                        </p:attrNameLst>
                                      </p:cBhvr>
                                      <p:to>
                                        <p:strVal val="visible"/>
                                      </p:to>
                                    </p:set>
                                    <p:anim calcmode="lin" valueType="num">
                                      <p:cBhvr>
                                        <p:cTn id="7" dur="1000" fill="hold"/>
                                        <p:tgtEl>
                                          <p:spTgt spid="277"/>
                                        </p:tgtEl>
                                        <p:attrNameLst>
                                          <p:attrName>ppt_w</p:attrName>
                                        </p:attrNameLst>
                                      </p:cBhvr>
                                      <p:tavLst>
                                        <p:tav tm="0">
                                          <p:val>
                                            <p:fltVal val="0"/>
                                          </p:val>
                                        </p:tav>
                                        <p:tav tm="100000">
                                          <p:val>
                                            <p:strVal val="#ppt_w"/>
                                          </p:val>
                                        </p:tav>
                                      </p:tavLst>
                                    </p:anim>
                                    <p:anim calcmode="lin" valueType="num">
                                      <p:cBhvr>
                                        <p:cTn id="8" dur="1000" fill="hold"/>
                                        <p:tgtEl>
                                          <p:spTgt spid="277"/>
                                        </p:tgtEl>
                                        <p:attrNameLst>
                                          <p:attrName>ppt_h</p:attrName>
                                        </p:attrNameLst>
                                      </p:cBhvr>
                                      <p:tavLst>
                                        <p:tav tm="0">
                                          <p:val>
                                            <p:fltVal val="0"/>
                                          </p:val>
                                        </p:tav>
                                        <p:tav tm="100000">
                                          <p:val>
                                            <p:strVal val="#ppt_h"/>
                                          </p:val>
                                        </p:tav>
                                      </p:tavLst>
                                    </p:anim>
                                    <p:anim calcmode="lin" valueType="num">
                                      <p:cBhvr>
                                        <p:cTn id="9" dur="1000" fill="hold"/>
                                        <p:tgtEl>
                                          <p:spTgt spid="277"/>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77"/>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 grpId="0" animBg="1" advAuto="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 name="TextBox 1"/>
          <p:cNvSpPr txBox="1"/>
          <p:nvPr/>
        </p:nvSpPr>
        <p:spPr>
          <a:xfrm>
            <a:off x="551448" y="-314734"/>
            <a:ext cx="11531441" cy="9169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400">
                <a:latin typeface="Monotype Corsiva"/>
                <a:ea typeface="Monotype Corsiva"/>
                <a:cs typeface="Monotype Corsiva"/>
                <a:sym typeface="Monotype Corsiva"/>
              </a:defRPr>
            </a:lvl1pPr>
          </a:lstStyle>
          <a:p>
            <a:r>
              <a:t>“Open Church – Open Bible”</a:t>
            </a:r>
          </a:p>
        </p:txBody>
      </p:sp>
      <p:pic>
        <p:nvPicPr>
          <p:cNvPr id="285"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86" name="TextBox 12"/>
          <p:cNvSpPr txBox="1"/>
          <p:nvPr/>
        </p:nvSpPr>
        <p:spPr>
          <a:xfrm>
            <a:off x="98856" y="1125540"/>
            <a:ext cx="11971974" cy="588815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700"/>
            </a:pPr>
            <a:r>
              <a:rPr lang="en-US" b="1" dirty="0"/>
              <a:t>       A hearty breakfast (John 21: 9-10).  </a:t>
            </a:r>
            <a:r>
              <a:rPr lang="en-US" dirty="0"/>
              <a:t>Arriving on shore, the disciples found that a breakfast of fire-grilled fish, with bread, had been prepared for them by the Lord Jesus.  Exactly how He came to have the prepared bread and fish is unknown. But on at least two occasions Jesus fed people miraculously (Matt. 16: 9-10).  </a:t>
            </a:r>
          </a:p>
          <a:p>
            <a:pPr algn="just">
              <a:lnSpc>
                <a:spcPct val="93000"/>
              </a:lnSpc>
              <a:defRPr sz="2700"/>
            </a:pPr>
            <a:r>
              <a:rPr lang="en-US" b="1" dirty="0"/>
              <a:t>       Those who had been at the Last Supper</a:t>
            </a:r>
            <a:r>
              <a:rPr lang="en-US" dirty="0"/>
              <a:t>, where the Lord had been the host, now enjoyed His presence, sharing a meal with Him once again.  This might perhaps be called “the last breakfast”.  Jesus also invited His disciples to contribute some of the fish they had just caught with His miraculous help. </a:t>
            </a:r>
          </a:p>
          <a:p>
            <a:pPr algn="just">
              <a:lnSpc>
                <a:spcPct val="93000"/>
              </a:lnSpc>
              <a:defRPr sz="2700"/>
            </a:pPr>
            <a:r>
              <a:rPr lang="en-US" b="1" dirty="0"/>
              <a:t>       A great number of fish (John 21: 11).  </a:t>
            </a:r>
            <a:r>
              <a:rPr lang="en-US" dirty="0"/>
              <a:t>Obeying the Lord’s request, Peter took it upon himself to single-handedly pull the net full of fish ashore.  John tells us that although the net was heavy with 153 large fish, it suffered no fraying or tearing at all.  This surely was another providential work of the Lord. </a:t>
            </a:r>
          </a:p>
          <a:p>
            <a:pPr algn="just">
              <a:lnSpc>
                <a:spcPct val="93000"/>
              </a:lnSpc>
              <a:defRPr sz="2700"/>
            </a:pPr>
            <a:r>
              <a:rPr lang="en-US" b="1" dirty="0"/>
              <a:t>       Whether there is any particular significance </a:t>
            </a:r>
            <a:r>
              <a:rPr lang="en-US" dirty="0"/>
              <a:t>to the number of fish caught is mere speculation.  True, some biblical numbers are notable, but others are    </a:t>
            </a:r>
          </a:p>
          <a:p>
            <a:pPr algn="just">
              <a:lnSpc>
                <a:spcPct val="93000"/>
              </a:lnSpc>
              <a:defRPr sz="2700"/>
            </a:pPr>
            <a:r>
              <a:rPr lang="en-US" dirty="0"/>
              <a:t>    </a:t>
            </a:r>
            <a:r>
              <a:rPr dirty="0"/>
              <a:t>                    </a:t>
            </a:r>
          </a:p>
        </p:txBody>
      </p:sp>
      <p:grpSp>
        <p:nvGrpSpPr>
          <p:cNvPr id="290" name="Group 18"/>
          <p:cNvGrpSpPr/>
          <p:nvPr/>
        </p:nvGrpSpPr>
        <p:grpSpPr>
          <a:xfrm>
            <a:off x="19561" y="-156952"/>
            <a:ext cx="1222095" cy="747633"/>
            <a:chOff x="0" y="0"/>
            <a:chExt cx="1222093" cy="747632"/>
          </a:xfrm>
        </p:grpSpPr>
        <p:sp>
          <p:nvSpPr>
            <p:cNvPr id="287"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88"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89"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91" name="TextBox 21"/>
          <p:cNvSpPr txBox="1"/>
          <p:nvPr/>
        </p:nvSpPr>
        <p:spPr>
          <a:xfrm>
            <a:off x="1492708" y="588682"/>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Jesus By The Sea of Tiberias</a:t>
            </a:r>
            <a:r>
              <a:rPr dirty="0"/>
              <a:t>”</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86"/>
                                        </p:tgtEl>
                                        <p:attrNameLst>
                                          <p:attrName>style.visibility</p:attrName>
                                        </p:attrNameLst>
                                      </p:cBhvr>
                                      <p:to>
                                        <p:strVal val="visible"/>
                                      </p:to>
                                    </p:set>
                                    <p:anim calcmode="lin" valueType="num">
                                      <p:cBhvr>
                                        <p:cTn id="7" dur="1000" fill="hold"/>
                                        <p:tgtEl>
                                          <p:spTgt spid="286"/>
                                        </p:tgtEl>
                                        <p:attrNameLst>
                                          <p:attrName>ppt_w</p:attrName>
                                        </p:attrNameLst>
                                      </p:cBhvr>
                                      <p:tavLst>
                                        <p:tav tm="0">
                                          <p:val>
                                            <p:fltVal val="0"/>
                                          </p:val>
                                        </p:tav>
                                        <p:tav tm="100000">
                                          <p:val>
                                            <p:strVal val="#ppt_w"/>
                                          </p:val>
                                        </p:tav>
                                      </p:tavLst>
                                    </p:anim>
                                    <p:anim calcmode="lin" valueType="num">
                                      <p:cBhvr>
                                        <p:cTn id="8" dur="1000" fill="hold"/>
                                        <p:tgtEl>
                                          <p:spTgt spid="286"/>
                                        </p:tgtEl>
                                        <p:attrNameLst>
                                          <p:attrName>ppt_h</p:attrName>
                                        </p:attrNameLst>
                                      </p:cBhvr>
                                      <p:tavLst>
                                        <p:tav tm="0">
                                          <p:val>
                                            <p:fltVal val="0"/>
                                          </p:val>
                                        </p:tav>
                                        <p:tav tm="100000">
                                          <p:val>
                                            <p:strVal val="#ppt_h"/>
                                          </p:val>
                                        </p:tav>
                                      </p:tavLst>
                                    </p:anim>
                                    <p:anim calcmode="lin" valueType="num">
                                      <p:cBhvr>
                                        <p:cTn id="9" dur="1000" fill="hold"/>
                                        <p:tgtEl>
                                          <p:spTgt spid="286"/>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8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 grpId="0" animBg="1" advAuto="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3" name="Picture 26" descr="Picture 26"/>
          <p:cNvPicPr>
            <a:picLocks noChangeAspect="1"/>
          </p:cNvPicPr>
          <p:nvPr/>
        </p:nvPicPr>
        <p:blipFill>
          <a:blip r:embed="rId2"/>
          <a:srcRect l="8131" t="74303" b="11529"/>
          <a:stretch>
            <a:fillRect/>
          </a:stretch>
        </p:blipFill>
        <p:spPr>
          <a:xfrm>
            <a:off x="-919430" y="5679118"/>
            <a:ext cx="15099232" cy="1205646"/>
          </a:xfrm>
          <a:prstGeom prst="rect">
            <a:avLst/>
          </a:prstGeom>
          <a:ln w="12700">
            <a:miter lim="400000"/>
          </a:ln>
        </p:spPr>
      </p:pic>
      <p:sp>
        <p:nvSpPr>
          <p:cNvPr id="294" name="TextBox 1"/>
          <p:cNvSpPr txBox="1"/>
          <p:nvPr/>
        </p:nvSpPr>
        <p:spPr>
          <a:xfrm>
            <a:off x="532802" y="-117702"/>
            <a:ext cx="11531441"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sp>
        <p:nvSpPr>
          <p:cNvPr id="295" name="TextBox 12"/>
          <p:cNvSpPr txBox="1"/>
          <p:nvPr/>
        </p:nvSpPr>
        <p:spPr>
          <a:xfrm>
            <a:off x="214647" y="1421726"/>
            <a:ext cx="11762705" cy="55017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700"/>
            </a:pPr>
            <a:r>
              <a:rPr lang="en-US" dirty="0"/>
              <a:t>included merely to serve in relating concrete facts about an actual, historical event.</a:t>
            </a:r>
          </a:p>
          <a:p>
            <a:pPr algn="just">
              <a:lnSpc>
                <a:spcPct val="93000"/>
              </a:lnSpc>
              <a:defRPr sz="2700"/>
            </a:pPr>
            <a:r>
              <a:rPr lang="en-US" b="1" dirty="0"/>
              <a:t>       An invitation to dine (John 21: 12-14)</a:t>
            </a:r>
            <a:r>
              <a:rPr lang="en-US" dirty="0"/>
              <a:t>.  Although these seven disciples now realized that they were indeed in the presence of the risen Lord Jesus, they were reluctant to ask Him anything about Himself.  Perhaps in His glorified body, there was something about His appearance that made them hesitant to speak. Christ was not immediately recognizable more than once after His resurrection. This is made clear in the episode on the Emmaus road (Luke 24: 13-35).  </a:t>
            </a:r>
          </a:p>
          <a:p>
            <a:pPr algn="just">
              <a:lnSpc>
                <a:spcPct val="93000"/>
              </a:lnSpc>
              <a:defRPr sz="2700"/>
            </a:pPr>
            <a:r>
              <a:rPr lang="en-US" b="1" dirty="0"/>
              <a:t>       Jesus took from the bread and fish and shared </a:t>
            </a:r>
            <a:r>
              <a:rPr lang="en-US" dirty="0"/>
              <a:t>it with His disciples.  It had to be somewhat reminiscent of the scene in the upper room when He hosted the Passover and instituted the Lord Supper. </a:t>
            </a:r>
          </a:p>
          <a:p>
            <a:pPr algn="just">
              <a:lnSpc>
                <a:spcPct val="93000"/>
              </a:lnSpc>
              <a:defRPr sz="2700"/>
            </a:pPr>
            <a:r>
              <a:rPr lang="en-US" b="1" dirty="0"/>
              <a:t>       It is significant that Jesus devoted His post-resurrection </a:t>
            </a:r>
            <a:r>
              <a:rPr lang="en-US" dirty="0"/>
              <a:t>appearances to simply spending time with His disciples doing ordinary daily things such as eating a meal or walking down a road.  We might be reminded of John 13: 1. </a:t>
            </a:r>
          </a:p>
          <a:p>
            <a:pPr algn="just">
              <a:lnSpc>
                <a:spcPct val="93000"/>
              </a:lnSpc>
              <a:defRPr sz="2700"/>
            </a:pPr>
            <a:r>
              <a:rPr lang="en-US" dirty="0"/>
              <a:t>  </a:t>
            </a:r>
            <a:endParaRPr dirty="0"/>
          </a:p>
        </p:txBody>
      </p:sp>
      <p:grpSp>
        <p:nvGrpSpPr>
          <p:cNvPr id="299" name="Group 16"/>
          <p:cNvGrpSpPr/>
          <p:nvPr/>
        </p:nvGrpSpPr>
        <p:grpSpPr>
          <a:xfrm>
            <a:off x="45719" y="-1"/>
            <a:ext cx="1222095" cy="747633"/>
            <a:chOff x="0" y="0"/>
            <a:chExt cx="1222093" cy="747632"/>
          </a:xfrm>
        </p:grpSpPr>
        <p:sp>
          <p:nvSpPr>
            <p:cNvPr id="296"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97"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98"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300" name="TextBox 15"/>
          <p:cNvSpPr txBox="1"/>
          <p:nvPr/>
        </p:nvSpPr>
        <p:spPr>
          <a:xfrm>
            <a:off x="1503853" y="933640"/>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Jesus By The Sea of Tiberias</a:t>
            </a:r>
            <a:r>
              <a:rPr dirty="0"/>
              <a:t>”</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295"/>
                                        </p:tgtEl>
                                        <p:attrNameLst>
                                          <p:attrName>style.visibility</p:attrName>
                                        </p:attrNameLst>
                                      </p:cBhvr>
                                      <p:to>
                                        <p:strVal val="visible"/>
                                      </p:to>
                                    </p:set>
                                    <p:anim calcmode="lin" valueType="num">
                                      <p:cBhvr>
                                        <p:cTn id="7" dur="500" fill="hold"/>
                                        <p:tgtEl>
                                          <p:spTgt spid="295"/>
                                        </p:tgtEl>
                                        <p:attrNameLst>
                                          <p:attrName>ppt_x</p:attrName>
                                        </p:attrNameLst>
                                      </p:cBhvr>
                                      <p:tavLst>
                                        <p:tav tm="0">
                                          <p:val>
                                            <p:strVal val="#ppt_x"/>
                                          </p:val>
                                        </p:tav>
                                        <p:tav tm="100000">
                                          <p:val>
                                            <p:strVal val="#ppt_x"/>
                                          </p:val>
                                        </p:tav>
                                      </p:tavLst>
                                    </p:anim>
                                    <p:anim calcmode="lin" valueType="num">
                                      <p:cBhvr>
                                        <p:cTn id="8" dur="500" fill="hold"/>
                                        <p:tgtEl>
                                          <p:spTgt spid="29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5" grpId="0" animBg="1" advAuto="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9" name="Picture 4" descr="Picture 4"/>
          <p:cNvPicPr>
            <a:picLocks noChangeAspect="1"/>
          </p:cNvPicPr>
          <p:nvPr/>
        </p:nvPicPr>
        <p:blipFill>
          <a:blip r:embed="rId2"/>
          <a:stretch>
            <a:fillRect/>
          </a:stretch>
        </p:blipFill>
        <p:spPr>
          <a:xfrm>
            <a:off x="350045" y="382521"/>
            <a:ext cx="2743201" cy="914401"/>
          </a:xfrm>
          <a:prstGeom prst="rect">
            <a:avLst/>
          </a:prstGeom>
          <a:ln w="12700">
            <a:miter lim="400000"/>
          </a:ln>
        </p:spPr>
      </p:pic>
      <p:pic>
        <p:nvPicPr>
          <p:cNvPr id="140" name="Picture 15" descr="Picture 15"/>
          <p:cNvPicPr>
            <a:picLocks noChangeAspect="1"/>
          </p:cNvPicPr>
          <p:nvPr/>
        </p:nvPicPr>
        <p:blipFill>
          <a:blip r:embed="rId2"/>
          <a:stretch>
            <a:fillRect/>
          </a:stretch>
        </p:blipFill>
        <p:spPr>
          <a:xfrm>
            <a:off x="9099649" y="382521"/>
            <a:ext cx="2743201" cy="914401"/>
          </a:xfrm>
          <a:prstGeom prst="rect">
            <a:avLst/>
          </a:prstGeom>
          <a:ln w="12700">
            <a:miter lim="400000"/>
          </a:ln>
        </p:spPr>
      </p:pic>
      <p:grpSp>
        <p:nvGrpSpPr>
          <p:cNvPr id="143" name="Picture 18"/>
          <p:cNvGrpSpPr/>
          <p:nvPr/>
        </p:nvGrpSpPr>
        <p:grpSpPr>
          <a:xfrm>
            <a:off x="3307079" y="340890"/>
            <a:ext cx="5577842" cy="3056859"/>
            <a:chOff x="0" y="0"/>
            <a:chExt cx="5577840" cy="3056857"/>
          </a:xfrm>
        </p:grpSpPr>
        <p:sp>
          <p:nvSpPr>
            <p:cNvPr id="141" name="Shape"/>
            <p:cNvSpPr/>
            <p:nvPr/>
          </p:nvSpPr>
          <p:spPr>
            <a:xfrm>
              <a:off x="0" y="-1"/>
              <a:ext cx="5577841" cy="305685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19627" y="0"/>
                  </a:lnTo>
                  <a:lnTo>
                    <a:pt x="21600" y="3600"/>
                  </a:lnTo>
                  <a:lnTo>
                    <a:pt x="21600" y="21600"/>
                  </a:lnTo>
                  <a:lnTo>
                    <a:pt x="21600" y="21600"/>
                  </a:lnTo>
                  <a:lnTo>
                    <a:pt x="1973" y="21600"/>
                  </a:lnTo>
                  <a:lnTo>
                    <a:pt x="0" y="18000"/>
                  </a:lnTo>
                  <a:lnTo>
                    <a:pt x="0" y="0"/>
                  </a:lnTo>
                  <a:close/>
                </a:path>
              </a:pathLst>
            </a:custGeom>
            <a:solidFill>
              <a:srgbClr val="EDEDED"/>
            </a:solidFill>
            <a:ln w="12700" cap="flat">
              <a:noFill/>
              <a:miter lim="400000"/>
            </a:ln>
            <a:effectLst/>
          </p:spPr>
          <p:txBody>
            <a:bodyPr wrap="square" lIns="45719" tIns="45719" rIns="45719" bIns="45719" numCol="1" anchor="ctr">
              <a:noAutofit/>
            </a:bodyPr>
            <a:lstStyle/>
            <a:p>
              <a:endParaRPr/>
            </a:p>
          </p:txBody>
        </p:sp>
        <p:pic>
          <p:nvPicPr>
            <p:cNvPr id="142" name="image3.jpeg" descr="image3.jpeg"/>
            <p:cNvPicPr>
              <a:picLocks noChangeAspect="1"/>
            </p:cNvPicPr>
            <p:nvPr/>
          </p:nvPicPr>
          <p:blipFill>
            <a:blip r:embed="rId3"/>
            <a:srcRect r="2" b="4"/>
            <a:stretch>
              <a:fillRect/>
            </a:stretch>
          </p:blipFill>
          <p:spPr>
            <a:xfrm>
              <a:off x="0" y="0"/>
              <a:ext cx="5577682" cy="305673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18002"/>
                  </a:lnTo>
                  <a:lnTo>
                    <a:pt x="1973" y="21600"/>
                  </a:lnTo>
                  <a:lnTo>
                    <a:pt x="21600" y="21600"/>
                  </a:lnTo>
                  <a:lnTo>
                    <a:pt x="21600" y="3601"/>
                  </a:lnTo>
                  <a:lnTo>
                    <a:pt x="19628" y="0"/>
                  </a:lnTo>
                  <a:lnTo>
                    <a:pt x="0" y="0"/>
                  </a:lnTo>
                  <a:close/>
                </a:path>
              </a:pathLst>
            </a:custGeom>
            <a:ln w="12700" cap="flat">
              <a:noFill/>
              <a:miter lim="400000"/>
            </a:ln>
            <a:effectLst>
              <a:outerShdw blurRad="88900" rotWithShape="0">
                <a:srgbClr val="000000">
                  <a:alpha val="45000"/>
                </a:srgbClr>
              </a:outerShdw>
            </a:effectLst>
          </p:spPr>
        </p:pic>
      </p:grpSp>
      <p:pic>
        <p:nvPicPr>
          <p:cNvPr id="144" name="Picture 5" descr="Picture 5"/>
          <p:cNvPicPr>
            <a:picLocks noChangeAspect="1"/>
          </p:cNvPicPr>
          <p:nvPr/>
        </p:nvPicPr>
        <p:blipFill>
          <a:blip r:embed="rId4"/>
          <a:srcRect l="7734" t="70000" b="15833"/>
          <a:stretch>
            <a:fillRect/>
          </a:stretch>
        </p:blipFill>
        <p:spPr>
          <a:xfrm>
            <a:off x="-47625" y="6110368"/>
            <a:ext cx="12264124" cy="971551"/>
          </a:xfrm>
          <a:prstGeom prst="rect">
            <a:avLst/>
          </a:prstGeom>
          <a:ln w="12700">
            <a:miter lim="400000"/>
          </a:ln>
        </p:spPr>
      </p:pic>
      <p:sp>
        <p:nvSpPr>
          <p:cNvPr id="145" name="TextBox 17"/>
          <p:cNvSpPr txBox="1"/>
          <p:nvPr/>
        </p:nvSpPr>
        <p:spPr>
          <a:xfrm>
            <a:off x="202480" y="3260628"/>
            <a:ext cx="11787040" cy="353720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114000"/>
              </a:lnSpc>
              <a:defRPr sz="7000">
                <a:latin typeface="&amp;Championship"/>
                <a:ea typeface="&amp;Championship"/>
                <a:cs typeface="&amp;Championship"/>
                <a:sym typeface="&amp;Championship"/>
              </a:defRPr>
            </a:pPr>
            <a:r>
              <a:rPr sz="6200" dirty="0"/>
              <a:t>Sunday Church School </a:t>
            </a:r>
            <a:r>
              <a:rPr dirty="0"/>
              <a:t> </a:t>
            </a:r>
          </a:p>
          <a:p>
            <a:pPr algn="ctr">
              <a:lnSpc>
                <a:spcPct val="114000"/>
              </a:lnSpc>
              <a:defRPr sz="6200">
                <a:latin typeface="&amp;Championship"/>
                <a:ea typeface="&amp;Championship"/>
                <a:cs typeface="&amp;Championship"/>
                <a:sym typeface="&amp;Championship"/>
              </a:defRPr>
            </a:pPr>
            <a:r>
              <a:rPr lang="en-US" dirty="0"/>
              <a:t>FEBRUARY 27</a:t>
            </a:r>
            <a:r>
              <a:rPr dirty="0"/>
              <a:t>, 202</a:t>
            </a:r>
            <a:r>
              <a:rPr lang="en-US" dirty="0"/>
              <a:t>2</a:t>
            </a:r>
            <a:endParaRPr dirty="0"/>
          </a:p>
          <a:p>
            <a:pPr algn="ctr">
              <a:lnSpc>
                <a:spcPct val="90000"/>
              </a:lnSpc>
              <a:defRPr sz="4000"/>
            </a:pPr>
            <a:r>
              <a:rPr dirty="0"/>
              <a:t>“</a:t>
            </a:r>
            <a:r>
              <a:rPr lang="en-US" dirty="0"/>
              <a:t>Jesus By The Sea of Tiberias</a:t>
            </a:r>
            <a:r>
              <a:rPr dirty="0"/>
              <a:t>”</a:t>
            </a:r>
          </a:p>
          <a:p>
            <a:pPr algn="ctr">
              <a:lnSpc>
                <a:spcPct val="90000"/>
              </a:lnSpc>
              <a:defRPr sz="4000"/>
            </a:pPr>
            <a:r>
              <a:rPr dirty="0"/>
              <a:t> </a:t>
            </a:r>
            <a:r>
              <a:rPr lang="en-US" dirty="0"/>
              <a:t>John 21: 1-14</a:t>
            </a:r>
            <a:r>
              <a:rPr dirty="0"/>
              <a:t> </a:t>
            </a:r>
          </a:p>
        </p:txBody>
      </p:sp>
    </p:spTree>
  </p:cSld>
  <p:clrMapOvr>
    <a:masterClrMapping/>
  </p:clrMapOvr>
  <mc:AlternateContent xmlns:mc="http://schemas.openxmlformats.org/markup-compatibility/2006" xmlns:p14="http://schemas.microsoft.com/office/powerpoint/2010/main">
    <mc:Choice Requires="p14">
      <p:transition spd="slow" p14:dur="1200">
        <p14:doors dir="vert"/>
      </p:transition>
    </mc:Choice>
    <mc:Fallback xmlns="" xmlns:m="http://schemas.openxmlformats.org/officeDocument/2006/math" xmlns:a14="http://schemas.microsoft.com/office/drawing/2010/main">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2" name="Picture 26" descr="Picture 26"/>
          <p:cNvPicPr>
            <a:picLocks noChangeAspect="1"/>
          </p:cNvPicPr>
          <p:nvPr/>
        </p:nvPicPr>
        <p:blipFill>
          <a:blip r:embed="rId2"/>
          <a:srcRect l="8131" t="74303" b="11529"/>
          <a:stretch>
            <a:fillRect/>
          </a:stretch>
        </p:blipFill>
        <p:spPr>
          <a:xfrm>
            <a:off x="-1251033" y="5525560"/>
            <a:ext cx="15099233" cy="1205645"/>
          </a:xfrm>
          <a:prstGeom prst="rect">
            <a:avLst/>
          </a:prstGeom>
          <a:ln w="12700">
            <a:miter lim="400000"/>
          </a:ln>
        </p:spPr>
      </p:pic>
      <p:sp>
        <p:nvSpPr>
          <p:cNvPr id="303" name="TextBox 1"/>
          <p:cNvSpPr txBox="1"/>
          <p:nvPr/>
        </p:nvSpPr>
        <p:spPr>
          <a:xfrm>
            <a:off x="532802" y="-117702"/>
            <a:ext cx="11531441"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sp>
        <p:nvSpPr>
          <p:cNvPr id="304" name="TextBox 12"/>
          <p:cNvSpPr txBox="1"/>
          <p:nvPr/>
        </p:nvSpPr>
        <p:spPr>
          <a:xfrm>
            <a:off x="220026" y="1538830"/>
            <a:ext cx="11971974" cy="398820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marL="387684" indent="-387684" algn="just">
              <a:lnSpc>
                <a:spcPct val="97000"/>
              </a:lnSpc>
              <a:buSzPct val="100000"/>
              <a:buAutoNum type="arabicPeriod"/>
              <a:defRPr sz="2900"/>
            </a:pPr>
            <a:r>
              <a:rPr lang="en-US" dirty="0"/>
              <a:t>The Lord shows Himself today in a myriad of different ways (John 21:  1-2).   </a:t>
            </a:r>
          </a:p>
          <a:p>
            <a:pPr marL="387684" indent="-387684" algn="just">
              <a:lnSpc>
                <a:spcPct val="97000"/>
              </a:lnSpc>
              <a:buSzPct val="100000"/>
              <a:buAutoNum type="arabicPeriod"/>
              <a:defRPr sz="2900"/>
            </a:pPr>
            <a:r>
              <a:rPr lang="en-US" dirty="0"/>
              <a:t>Sometimes we are so preoccupied that we do not notice the Lord standing right in front of us (verses 3-4). </a:t>
            </a:r>
          </a:p>
          <a:p>
            <a:pPr marL="387684" indent="-387684" algn="just">
              <a:lnSpc>
                <a:spcPct val="97000"/>
              </a:lnSpc>
              <a:buSzPct val="100000"/>
              <a:buAutoNum type="arabicPeriod"/>
              <a:defRPr sz="2900"/>
            </a:pPr>
            <a:r>
              <a:rPr lang="en-US" dirty="0"/>
              <a:t>We can confidently do what Jesus says because of who He is (verses 5-6). </a:t>
            </a:r>
          </a:p>
          <a:p>
            <a:pPr marL="387684" indent="-387684" algn="just">
              <a:lnSpc>
                <a:spcPct val="97000"/>
              </a:lnSpc>
              <a:buSzPct val="100000"/>
              <a:buAutoNum type="arabicPeriod"/>
              <a:defRPr sz="2900"/>
            </a:pPr>
            <a:r>
              <a:rPr lang="en-US" dirty="0"/>
              <a:t>We ought to leap at any opportunity to spend time with Jesus (verses 7-9).  </a:t>
            </a:r>
          </a:p>
          <a:p>
            <a:pPr marL="387684" indent="-387684" algn="just">
              <a:lnSpc>
                <a:spcPct val="97000"/>
              </a:lnSpc>
              <a:buSzPct val="100000"/>
              <a:buAutoNum type="arabicPeriod"/>
              <a:defRPr sz="2900"/>
            </a:pPr>
            <a:r>
              <a:rPr lang="en-US" dirty="0"/>
              <a:t>The Lord’s abundant provision points us to His bountiful grace (verses 10-13).    </a:t>
            </a:r>
          </a:p>
          <a:p>
            <a:pPr marL="387684" indent="-387684" algn="just">
              <a:lnSpc>
                <a:spcPct val="97000"/>
              </a:lnSpc>
              <a:buSzPct val="100000"/>
              <a:buAutoNum type="arabicPeriod"/>
              <a:defRPr sz="2900"/>
            </a:pPr>
            <a:r>
              <a:rPr lang="en-US" dirty="0"/>
              <a:t>There is no mistaking the sure testimony that Jesus rose from the dead (vs. </a:t>
            </a:r>
            <a:r>
              <a:rPr lang="en-US"/>
              <a:t>14). </a:t>
            </a:r>
            <a:endParaRPr dirty="0"/>
          </a:p>
        </p:txBody>
      </p:sp>
      <p:grpSp>
        <p:nvGrpSpPr>
          <p:cNvPr id="308" name="Group 16"/>
          <p:cNvGrpSpPr/>
          <p:nvPr/>
        </p:nvGrpSpPr>
        <p:grpSpPr>
          <a:xfrm rot="21532646">
            <a:off x="38852" y="67"/>
            <a:ext cx="1222095" cy="747633"/>
            <a:chOff x="0" y="0"/>
            <a:chExt cx="1222093" cy="747632"/>
          </a:xfrm>
        </p:grpSpPr>
        <p:sp>
          <p:nvSpPr>
            <p:cNvPr id="305"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306"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307"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309" name="TextBox 15"/>
          <p:cNvSpPr txBox="1"/>
          <p:nvPr/>
        </p:nvSpPr>
        <p:spPr>
          <a:xfrm>
            <a:off x="1706375" y="824864"/>
            <a:ext cx="9184294" cy="624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3500" b="1">
                <a:solidFill>
                  <a:srgbClr val="FF0000"/>
                </a:solidFill>
              </a:defRPr>
            </a:lvl1pPr>
          </a:lstStyle>
          <a:p>
            <a:r>
              <a:t> Practical Points</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304"/>
                                        </p:tgtEl>
                                        <p:attrNameLst>
                                          <p:attrName>style.visibility</p:attrName>
                                        </p:attrNameLst>
                                      </p:cBhvr>
                                      <p:to>
                                        <p:strVal val="visible"/>
                                      </p:to>
                                    </p:set>
                                    <p:anim calcmode="lin" valueType="num">
                                      <p:cBhvr>
                                        <p:cTn id="7" dur="500" fill="hold"/>
                                        <p:tgtEl>
                                          <p:spTgt spid="304"/>
                                        </p:tgtEl>
                                        <p:attrNameLst>
                                          <p:attrName>ppt_x</p:attrName>
                                        </p:attrNameLst>
                                      </p:cBhvr>
                                      <p:tavLst>
                                        <p:tav tm="0">
                                          <p:val>
                                            <p:strVal val="#ppt_x"/>
                                          </p:val>
                                        </p:tav>
                                        <p:tav tm="100000">
                                          <p:val>
                                            <p:strVal val="#ppt_x"/>
                                          </p:val>
                                        </p:tav>
                                      </p:tavLst>
                                    </p:anim>
                                    <p:anim calcmode="lin" valueType="num">
                                      <p:cBhvr>
                                        <p:cTn id="8" dur="500" fill="hold"/>
                                        <p:tgtEl>
                                          <p:spTgt spid="30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4" grpId="0" animBg="1" advAuto="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1" name="Picture 26" descr="Picture 26"/>
          <p:cNvPicPr>
            <a:picLocks noChangeAspect="1"/>
          </p:cNvPicPr>
          <p:nvPr/>
        </p:nvPicPr>
        <p:blipFill>
          <a:blip r:embed="rId2"/>
          <a:srcRect l="8131" t="74303" b="11529"/>
          <a:stretch>
            <a:fillRect/>
          </a:stretch>
        </p:blipFill>
        <p:spPr>
          <a:xfrm>
            <a:off x="-1024065" y="5679118"/>
            <a:ext cx="15099233" cy="1205646"/>
          </a:xfrm>
          <a:prstGeom prst="rect">
            <a:avLst/>
          </a:prstGeom>
          <a:ln w="12700">
            <a:miter lim="400000"/>
          </a:ln>
        </p:spPr>
      </p:pic>
      <p:sp>
        <p:nvSpPr>
          <p:cNvPr id="312" name="TextBox 1"/>
          <p:cNvSpPr txBox="1"/>
          <p:nvPr/>
        </p:nvSpPr>
        <p:spPr>
          <a:xfrm>
            <a:off x="532802" y="-117702"/>
            <a:ext cx="11531441"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sp>
        <p:nvSpPr>
          <p:cNvPr id="313" name="TextBox 12"/>
          <p:cNvSpPr txBox="1"/>
          <p:nvPr/>
        </p:nvSpPr>
        <p:spPr>
          <a:xfrm>
            <a:off x="110013" y="1806451"/>
            <a:ext cx="11971974" cy="466281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marL="401052" indent="-401052">
              <a:lnSpc>
                <a:spcPct val="90000"/>
              </a:lnSpc>
              <a:buSzPct val="100000"/>
              <a:buAutoNum type="arabicPeriod"/>
              <a:defRPr sz="3000"/>
            </a:pPr>
            <a:r>
              <a:rPr lang="en-US" dirty="0"/>
              <a:t>What is another name for the Sea of Tiberias?  How many disciples are mentioned in this post-resurrection appearance?  </a:t>
            </a:r>
          </a:p>
          <a:p>
            <a:pPr>
              <a:lnSpc>
                <a:spcPct val="90000"/>
              </a:lnSpc>
              <a:buSzPct val="100000"/>
              <a:defRPr sz="3000"/>
            </a:pPr>
            <a:endParaRPr dirty="0"/>
          </a:p>
          <a:p>
            <a:pPr>
              <a:lnSpc>
                <a:spcPct val="90000"/>
              </a:lnSpc>
              <a:defRPr sz="3000"/>
            </a:pPr>
            <a:r>
              <a:rPr dirty="0"/>
              <a:t>2.  </a:t>
            </a:r>
            <a:r>
              <a:rPr lang="en-US" dirty="0"/>
              <a:t>Why might Jesus not have been immediately recognized by the disciples? What did the Lord tell His disciples to do?  </a:t>
            </a:r>
            <a:endParaRPr dirty="0"/>
          </a:p>
          <a:p>
            <a:pPr>
              <a:lnSpc>
                <a:spcPct val="90000"/>
              </a:lnSpc>
              <a:defRPr sz="3000"/>
            </a:pPr>
            <a:endParaRPr dirty="0"/>
          </a:p>
          <a:p>
            <a:pPr>
              <a:lnSpc>
                <a:spcPct val="90000"/>
              </a:lnSpc>
              <a:defRPr sz="3000"/>
            </a:pPr>
            <a:r>
              <a:rPr dirty="0"/>
              <a:t>3.  </a:t>
            </a:r>
            <a:r>
              <a:rPr lang="en-US" dirty="0"/>
              <a:t>What did Peter do once he realized that it was Jesus on the shore?  What had the Lord prepared for His disciples?      </a:t>
            </a:r>
          </a:p>
          <a:p>
            <a:pPr>
              <a:lnSpc>
                <a:spcPct val="90000"/>
              </a:lnSpc>
              <a:defRPr sz="3000"/>
            </a:pPr>
            <a:endParaRPr lang="en-US" dirty="0"/>
          </a:p>
          <a:p>
            <a:pPr>
              <a:lnSpc>
                <a:spcPct val="90000"/>
              </a:lnSpc>
              <a:defRPr sz="3000"/>
            </a:pPr>
            <a:r>
              <a:rPr lang="en-US" dirty="0"/>
              <a:t>4.  How many fish did the disciples catch?  What might John have meant </a:t>
            </a:r>
            <a:r>
              <a:rPr lang="en-US"/>
              <a:t>in saying </a:t>
            </a:r>
            <a:r>
              <a:rPr lang="en-US" dirty="0"/>
              <a:t>that this was the third time Jesus appeared </a:t>
            </a:r>
            <a:r>
              <a:rPr lang="en-US"/>
              <a:t>after His resurrection?    </a:t>
            </a:r>
            <a:endParaRPr dirty="0"/>
          </a:p>
        </p:txBody>
      </p:sp>
      <p:grpSp>
        <p:nvGrpSpPr>
          <p:cNvPr id="317" name="Group 16"/>
          <p:cNvGrpSpPr/>
          <p:nvPr/>
        </p:nvGrpSpPr>
        <p:grpSpPr>
          <a:xfrm>
            <a:off x="45719" y="-1"/>
            <a:ext cx="1222095" cy="747633"/>
            <a:chOff x="0" y="0"/>
            <a:chExt cx="1222093" cy="747632"/>
          </a:xfrm>
        </p:grpSpPr>
        <p:sp>
          <p:nvSpPr>
            <p:cNvPr id="314"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315"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316"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318" name="TextBox 15"/>
          <p:cNvSpPr txBox="1"/>
          <p:nvPr/>
        </p:nvSpPr>
        <p:spPr>
          <a:xfrm>
            <a:off x="2150731" y="798706"/>
            <a:ext cx="9184294" cy="8956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90000"/>
              </a:lnSpc>
              <a:defRPr sz="2800"/>
            </a:pPr>
            <a:r>
              <a:rPr dirty="0"/>
              <a:t>“</a:t>
            </a:r>
            <a:r>
              <a:rPr lang="en-US" dirty="0"/>
              <a:t>Jesus By The Sea of Tiberias</a:t>
            </a:r>
            <a:r>
              <a:rPr dirty="0"/>
              <a:t>”</a:t>
            </a:r>
          </a:p>
          <a:p>
            <a:pPr algn="ctr">
              <a:lnSpc>
                <a:spcPct val="90000"/>
              </a:lnSpc>
              <a:defRPr sz="3000"/>
            </a:pPr>
            <a:r>
              <a:rPr dirty="0"/>
              <a:t>For Further Discussion</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313"/>
                                        </p:tgtEl>
                                        <p:attrNameLst>
                                          <p:attrName>style.visibility</p:attrName>
                                        </p:attrNameLst>
                                      </p:cBhvr>
                                      <p:to>
                                        <p:strVal val="visible"/>
                                      </p:to>
                                    </p:set>
                                    <p:anim calcmode="lin" valueType="num">
                                      <p:cBhvr>
                                        <p:cTn id="7" dur="500" fill="hold"/>
                                        <p:tgtEl>
                                          <p:spTgt spid="313"/>
                                        </p:tgtEl>
                                        <p:attrNameLst>
                                          <p:attrName>ppt_x</p:attrName>
                                        </p:attrNameLst>
                                      </p:cBhvr>
                                      <p:tavLst>
                                        <p:tav tm="0">
                                          <p:val>
                                            <p:strVal val="#ppt_x"/>
                                          </p:val>
                                        </p:tav>
                                        <p:tav tm="100000">
                                          <p:val>
                                            <p:strVal val="#ppt_x"/>
                                          </p:val>
                                        </p:tav>
                                      </p:tavLst>
                                    </p:anim>
                                    <p:anim calcmode="lin" valueType="num">
                                      <p:cBhvr>
                                        <p:cTn id="8" dur="500" fill="hold"/>
                                        <p:tgtEl>
                                          <p:spTgt spid="3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 grpId="0" animBg="1" advAuto="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0" name="Picture 26" descr="Picture 26"/>
          <p:cNvPicPr>
            <a:picLocks noChangeAspect="1"/>
          </p:cNvPicPr>
          <p:nvPr/>
        </p:nvPicPr>
        <p:blipFill>
          <a:blip r:embed="rId2"/>
          <a:srcRect l="7734" t="70000" b="15833"/>
          <a:stretch>
            <a:fillRect/>
          </a:stretch>
        </p:blipFill>
        <p:spPr>
          <a:xfrm>
            <a:off x="244312" y="5018094"/>
            <a:ext cx="12220183" cy="971551"/>
          </a:xfrm>
          <a:prstGeom prst="rect">
            <a:avLst/>
          </a:prstGeom>
          <a:ln w="12700">
            <a:miter lim="400000"/>
          </a:ln>
        </p:spPr>
      </p:pic>
      <p:sp>
        <p:nvSpPr>
          <p:cNvPr id="321" name="TextBox 1"/>
          <p:cNvSpPr txBox="1"/>
          <p:nvPr/>
        </p:nvSpPr>
        <p:spPr>
          <a:xfrm>
            <a:off x="588681" y="-143873"/>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sp>
        <p:nvSpPr>
          <p:cNvPr id="322" name="TextBox 14"/>
          <p:cNvSpPr txBox="1"/>
          <p:nvPr/>
        </p:nvSpPr>
        <p:spPr>
          <a:xfrm>
            <a:off x="1625824" y="838037"/>
            <a:ext cx="9184293" cy="5486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3000" b="1">
                <a:solidFill>
                  <a:srgbClr val="FF0000"/>
                </a:solidFill>
              </a:defRPr>
            </a:lvl1pPr>
          </a:lstStyle>
          <a:p>
            <a:r>
              <a:t>Communication Information</a:t>
            </a:r>
          </a:p>
        </p:txBody>
      </p:sp>
      <p:sp>
        <p:nvSpPr>
          <p:cNvPr id="323" name="TextBox 15"/>
          <p:cNvSpPr txBox="1"/>
          <p:nvPr/>
        </p:nvSpPr>
        <p:spPr>
          <a:xfrm>
            <a:off x="147255" y="1350263"/>
            <a:ext cx="11875200" cy="46837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110000"/>
              </a:lnSpc>
              <a:defRPr sz="2700" b="1"/>
            </a:pPr>
            <a:r>
              <a:t>Thank you for sharing today at the “Open Church-Open Bible Ministry at the Christ Baptist Church.  </a:t>
            </a:r>
          </a:p>
          <a:p>
            <a:pPr algn="ctr">
              <a:lnSpc>
                <a:spcPct val="50000"/>
              </a:lnSpc>
              <a:defRPr sz="2700" b="1"/>
            </a:pPr>
            <a:endParaRPr/>
          </a:p>
          <a:p>
            <a:pPr algn="ctr">
              <a:defRPr sz="2700" b="1"/>
            </a:pPr>
            <a:r>
              <a:t>If this lesson has been a blessing to you, and you desire to support </a:t>
            </a:r>
          </a:p>
          <a:p>
            <a:pPr algn="ctr">
              <a:defRPr sz="2700" b="1"/>
            </a:pPr>
            <a:r>
              <a:t>Christ Baptist , please go to  </a:t>
            </a:r>
            <a:r>
              <a:rPr b="0" u="sng">
                <a:solidFill>
                  <a:srgbClr val="FA2B5C"/>
                </a:solidFill>
                <a:uFill>
                  <a:solidFill>
                    <a:srgbClr val="FA2B5C"/>
                  </a:solidFill>
                </a:uFill>
                <a:hlinkClick r:id="rId3"/>
              </a:rPr>
              <a:t>http://www.cbcburlingtonnj.org/</a:t>
            </a:r>
            <a:r>
              <a:rPr b="0"/>
              <a:t>,  click on</a:t>
            </a:r>
          </a:p>
          <a:p>
            <a:pPr algn="ctr">
              <a:defRPr sz="2700"/>
            </a:pPr>
            <a:r>
              <a:t>the </a:t>
            </a:r>
            <a:r>
              <a:rPr b="1"/>
              <a:t>GIVE</a:t>
            </a:r>
            <a:r>
              <a:t> tab at the top of the page and follow the prompts</a:t>
            </a:r>
          </a:p>
          <a:p>
            <a:pPr algn="ctr">
              <a:lnSpc>
                <a:spcPct val="25000"/>
              </a:lnSpc>
              <a:defRPr sz="2700"/>
            </a:pPr>
            <a:endParaRPr/>
          </a:p>
          <a:p>
            <a:pPr algn="ctr">
              <a:defRPr sz="2700"/>
            </a:pPr>
            <a:r>
              <a:t>Or Send Your Donations by Mail to</a:t>
            </a:r>
          </a:p>
          <a:p>
            <a:pPr algn="ctr">
              <a:defRPr sz="2700"/>
            </a:pPr>
            <a:r>
              <a:t>Christ Baptist Church, PO Box 10, Burlington NJ 08016</a:t>
            </a:r>
          </a:p>
          <a:p>
            <a:pPr algn="ctr">
              <a:lnSpc>
                <a:spcPct val="35000"/>
              </a:lnSpc>
              <a:defRPr sz="2700"/>
            </a:pPr>
            <a:endParaRPr/>
          </a:p>
          <a:p>
            <a:pPr algn="ctr">
              <a:defRPr sz="2700" b="1"/>
            </a:pPr>
            <a:r>
              <a:t>A copy of this lesson can be obtained by going to the CBC Website </a:t>
            </a:r>
          </a:p>
          <a:p>
            <a:pPr algn="ctr">
              <a:defRPr sz="2700" b="1"/>
            </a:pPr>
            <a:r>
              <a:t>at </a:t>
            </a:r>
            <a:r>
              <a:rPr b="0" u="sng">
                <a:solidFill>
                  <a:srgbClr val="FA2B5C"/>
                </a:solidFill>
                <a:uFill>
                  <a:solidFill>
                    <a:srgbClr val="FA2B5C"/>
                  </a:solidFill>
                </a:uFill>
                <a:hlinkClick r:id="rId3"/>
              </a:rPr>
              <a:t>http://www.cbcburlingtonnj.org/</a:t>
            </a:r>
            <a:r>
              <a:rPr b="0"/>
              <a:t>, </a:t>
            </a:r>
            <a:r>
              <a:t>Click the </a:t>
            </a:r>
            <a:r>
              <a:rPr spc="-100"/>
              <a:t>ON-LINE Sunday School tab</a:t>
            </a:r>
          </a:p>
          <a:p>
            <a:pPr algn="ctr">
              <a:defRPr sz="2700" b="1"/>
            </a:pPr>
            <a:r>
              <a:t>A copy of the Weekly Lesson PDF will be available for downloading</a:t>
            </a:r>
          </a:p>
        </p:txBody>
      </p:sp>
      <p:sp>
        <p:nvSpPr>
          <p:cNvPr id="324" name="TextBox 25"/>
          <p:cNvSpPr txBox="1"/>
          <p:nvPr/>
        </p:nvSpPr>
        <p:spPr>
          <a:xfrm>
            <a:off x="45719" y="6257835"/>
            <a:ext cx="12078273" cy="472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2500" b="1" spc="-70"/>
            </a:pPr>
            <a:r>
              <a:rPr u="sng">
                <a:uFill>
                  <a:solidFill>
                    <a:srgbClr val="FA2B5C"/>
                  </a:solidFill>
                </a:uFill>
                <a:hlinkClick r:id="rId3"/>
              </a:rPr>
              <a:t>www.cbcburlingtonnj.org</a:t>
            </a:r>
            <a:r>
              <a:t>    e-mail </a:t>
            </a:r>
            <a:r>
              <a:rPr u="sng">
                <a:uFill>
                  <a:solidFill>
                    <a:srgbClr val="FA2B5C"/>
                  </a:solidFill>
                </a:uFill>
                <a:hlinkClick r:id="rId4"/>
              </a:rPr>
              <a:t>churchoffice@cbcburlingtonnj.org</a:t>
            </a:r>
            <a:r>
              <a:rPr spc="-50"/>
              <a:t>   609.387.1234     </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iterate>
                                    <p:tmAbs val="0"/>
                                  </p:iterate>
                                  <p:childTnLst>
                                    <p:set>
                                      <p:cBhvr>
                                        <p:cTn id="6" fill="hold"/>
                                        <p:tgtEl>
                                          <p:spTgt spid="323">
                                            <p:bg/>
                                          </p:spTgt>
                                        </p:tgtEl>
                                        <p:attrNameLst>
                                          <p:attrName>style.visibility</p:attrName>
                                        </p:attrNameLst>
                                      </p:cBhvr>
                                      <p:to>
                                        <p:strVal val="visible"/>
                                      </p:to>
                                    </p:set>
                                    <p:anim calcmode="lin" valueType="num">
                                      <p:cBhvr>
                                        <p:cTn id="7" dur="500" fill="hold"/>
                                        <p:tgtEl>
                                          <p:spTgt spid="323">
                                            <p:bg/>
                                          </p:spTgt>
                                        </p:tgtEl>
                                        <p:attrNameLst>
                                          <p:attrName>ppt_w</p:attrName>
                                        </p:attrNameLst>
                                      </p:cBhvr>
                                      <p:tavLst>
                                        <p:tav tm="0">
                                          <p:val>
                                            <p:fltVal val="0"/>
                                          </p:val>
                                        </p:tav>
                                        <p:tav tm="100000">
                                          <p:val>
                                            <p:strVal val="#ppt_w"/>
                                          </p:val>
                                        </p:tav>
                                      </p:tavLst>
                                    </p:anim>
                                    <p:anim calcmode="lin" valueType="num">
                                      <p:cBhvr>
                                        <p:cTn id="8" dur="500" fill="hold"/>
                                        <p:tgtEl>
                                          <p:spTgt spid="323">
                                            <p:bg/>
                                          </p:spTgt>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iterate>
                                    <p:tmAbs val="0"/>
                                  </p:iterate>
                                  <p:childTnLst>
                                    <p:set>
                                      <p:cBhvr>
                                        <p:cTn id="10" fill="hold"/>
                                        <p:tgtEl>
                                          <p:spTgt spid="323">
                                            <p:txEl>
                                              <p:pRg st="0" end="0"/>
                                            </p:txEl>
                                          </p:spTgt>
                                        </p:tgtEl>
                                        <p:attrNameLst>
                                          <p:attrName>style.visibility</p:attrName>
                                        </p:attrNameLst>
                                      </p:cBhvr>
                                      <p:to>
                                        <p:strVal val="visible"/>
                                      </p:to>
                                    </p:set>
                                    <p:anim calcmode="lin" valueType="num">
                                      <p:cBhvr>
                                        <p:cTn id="11" dur="500" fill="hold"/>
                                        <p:tgtEl>
                                          <p:spTgt spid="323">
                                            <p:txEl>
                                              <p:pRg st="0" end="0"/>
                                            </p:txEl>
                                          </p:spTgt>
                                        </p:tgtEl>
                                        <p:attrNameLst>
                                          <p:attrName>ppt_w</p:attrName>
                                        </p:attrNameLst>
                                      </p:cBhvr>
                                      <p:tavLst>
                                        <p:tav tm="0">
                                          <p:val>
                                            <p:fltVal val="0"/>
                                          </p:val>
                                        </p:tav>
                                        <p:tav tm="100000">
                                          <p:val>
                                            <p:strVal val="#ppt_w"/>
                                          </p:val>
                                        </p:tav>
                                      </p:tavLst>
                                    </p:anim>
                                    <p:anim calcmode="lin" valueType="num">
                                      <p:cBhvr>
                                        <p:cTn id="12" dur="500" fill="hold"/>
                                        <p:tgtEl>
                                          <p:spTgt spid="323">
                                            <p:txEl>
                                              <p:pRg st="0" end="0"/>
                                            </p:txEl>
                                          </p:spTgt>
                                        </p:tgtEl>
                                        <p:attrNameLst>
                                          <p:attrName>ppt_h</p:attrName>
                                        </p:attrNameLst>
                                      </p:cBhvr>
                                      <p:tavLst>
                                        <p:tav tm="0">
                                          <p:val>
                                            <p:fltVal val="0"/>
                                          </p:val>
                                        </p:tav>
                                        <p:tav tm="100000">
                                          <p:val>
                                            <p:strVal val="#ppt_h"/>
                                          </p:val>
                                        </p:tav>
                                      </p:tavLst>
                                    </p:anim>
                                  </p:childTnLst>
                                </p:cTn>
                              </p:par>
                            </p:childTnLst>
                          </p:cTn>
                        </p:par>
                        <p:par>
                          <p:cTn id="13" fill="hold">
                            <p:stCondLst>
                              <p:cond delay="500"/>
                            </p:stCondLst>
                            <p:childTnLst>
                              <p:par>
                                <p:cTn id="14" presetID="23" presetClass="entr" presetSubtype="16" fill="hold" grpId="0" nodeType="afterEffect">
                                  <p:stCondLst>
                                    <p:cond delay="0"/>
                                  </p:stCondLst>
                                  <p:iterate>
                                    <p:tmAbs val="0"/>
                                  </p:iterate>
                                  <p:childTnLst>
                                    <p:set>
                                      <p:cBhvr>
                                        <p:cTn id="15" fill="hold"/>
                                        <p:tgtEl>
                                          <p:spTgt spid="323">
                                            <p:txEl>
                                              <p:pRg st="1" end="1"/>
                                            </p:txEl>
                                          </p:spTgt>
                                        </p:tgtEl>
                                        <p:attrNameLst>
                                          <p:attrName>style.visibility</p:attrName>
                                        </p:attrNameLst>
                                      </p:cBhvr>
                                      <p:to>
                                        <p:strVal val="visible"/>
                                      </p:to>
                                    </p:set>
                                    <p:anim calcmode="lin" valueType="num">
                                      <p:cBhvr>
                                        <p:cTn id="16" dur="500" fill="hold"/>
                                        <p:tgtEl>
                                          <p:spTgt spid="323">
                                            <p:txEl>
                                              <p:pRg st="1" end="1"/>
                                            </p:txEl>
                                          </p:spTgt>
                                        </p:tgtEl>
                                        <p:attrNameLst>
                                          <p:attrName>ppt_w</p:attrName>
                                        </p:attrNameLst>
                                      </p:cBhvr>
                                      <p:tavLst>
                                        <p:tav tm="0">
                                          <p:val>
                                            <p:fltVal val="0"/>
                                          </p:val>
                                        </p:tav>
                                        <p:tav tm="100000">
                                          <p:val>
                                            <p:strVal val="#ppt_w"/>
                                          </p:val>
                                        </p:tav>
                                      </p:tavLst>
                                    </p:anim>
                                    <p:anim calcmode="lin" valueType="num">
                                      <p:cBhvr>
                                        <p:cTn id="17" dur="500" fill="hold"/>
                                        <p:tgtEl>
                                          <p:spTgt spid="32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grpId="0" nodeType="clickEffect">
                                  <p:stCondLst>
                                    <p:cond delay="0"/>
                                  </p:stCondLst>
                                  <p:iterate>
                                    <p:tmAbs val="0"/>
                                  </p:iterate>
                                  <p:childTnLst>
                                    <p:set>
                                      <p:cBhvr>
                                        <p:cTn id="21" fill="hold"/>
                                        <p:tgtEl>
                                          <p:spTgt spid="323">
                                            <p:txEl>
                                              <p:pRg st="2" end="2"/>
                                            </p:txEl>
                                          </p:spTgt>
                                        </p:tgtEl>
                                        <p:attrNameLst>
                                          <p:attrName>style.visibility</p:attrName>
                                        </p:attrNameLst>
                                      </p:cBhvr>
                                      <p:to>
                                        <p:strVal val="visible"/>
                                      </p:to>
                                    </p:set>
                                    <p:anim calcmode="lin" valueType="num">
                                      <p:cBhvr>
                                        <p:cTn id="22" dur="500" fill="hold"/>
                                        <p:tgtEl>
                                          <p:spTgt spid="323">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323">
                                            <p:txEl>
                                              <p:pRg st="2" end="2"/>
                                            </p:txEl>
                                          </p:spTgt>
                                        </p:tgtEl>
                                        <p:attrNameLst>
                                          <p:attrName>ppt_h</p:attrName>
                                        </p:attrNameLst>
                                      </p:cBhvr>
                                      <p:tavLst>
                                        <p:tav tm="0">
                                          <p:val>
                                            <p:fltVal val="0"/>
                                          </p:val>
                                        </p:tav>
                                        <p:tav tm="100000">
                                          <p:val>
                                            <p:strVal val="#ppt_h"/>
                                          </p:val>
                                        </p:tav>
                                      </p:tavLst>
                                    </p:anim>
                                  </p:childTnLst>
                                </p:cTn>
                              </p:par>
                            </p:childTnLst>
                          </p:cTn>
                        </p:par>
                        <p:par>
                          <p:cTn id="24" fill="hold">
                            <p:stCondLst>
                              <p:cond delay="500"/>
                            </p:stCondLst>
                            <p:childTnLst>
                              <p:par>
                                <p:cTn id="25" presetID="23" presetClass="entr" presetSubtype="16" fill="hold" grpId="0" nodeType="afterEffect">
                                  <p:stCondLst>
                                    <p:cond delay="0"/>
                                  </p:stCondLst>
                                  <p:iterate>
                                    <p:tmAbs val="0"/>
                                  </p:iterate>
                                  <p:childTnLst>
                                    <p:set>
                                      <p:cBhvr>
                                        <p:cTn id="26" fill="hold"/>
                                        <p:tgtEl>
                                          <p:spTgt spid="323">
                                            <p:txEl>
                                              <p:pRg st="3" end="3"/>
                                            </p:txEl>
                                          </p:spTgt>
                                        </p:tgtEl>
                                        <p:attrNameLst>
                                          <p:attrName>style.visibility</p:attrName>
                                        </p:attrNameLst>
                                      </p:cBhvr>
                                      <p:to>
                                        <p:strVal val="visible"/>
                                      </p:to>
                                    </p:set>
                                    <p:anim calcmode="lin" valueType="num">
                                      <p:cBhvr>
                                        <p:cTn id="27" dur="500" fill="hold"/>
                                        <p:tgtEl>
                                          <p:spTgt spid="323">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323">
                                            <p:txEl>
                                              <p:pRg st="3" end="3"/>
                                            </p:txEl>
                                          </p:spTgt>
                                        </p:tgtEl>
                                        <p:attrNameLst>
                                          <p:attrName>ppt_h</p:attrName>
                                        </p:attrNameLst>
                                      </p:cBhvr>
                                      <p:tavLst>
                                        <p:tav tm="0">
                                          <p:val>
                                            <p:fltVal val="0"/>
                                          </p:val>
                                        </p:tav>
                                        <p:tav tm="100000">
                                          <p:val>
                                            <p:strVal val="#ppt_h"/>
                                          </p:val>
                                        </p:tav>
                                      </p:tavLst>
                                    </p:anim>
                                  </p:childTnLst>
                                </p:cTn>
                              </p:par>
                            </p:childTnLst>
                          </p:cTn>
                        </p:par>
                        <p:par>
                          <p:cTn id="29" fill="hold">
                            <p:stCondLst>
                              <p:cond delay="1000"/>
                            </p:stCondLst>
                            <p:childTnLst>
                              <p:par>
                                <p:cTn id="30" presetID="23" presetClass="entr" presetSubtype="16" fill="hold" grpId="0" nodeType="afterEffect">
                                  <p:stCondLst>
                                    <p:cond delay="0"/>
                                  </p:stCondLst>
                                  <p:iterate>
                                    <p:tmAbs val="0"/>
                                  </p:iterate>
                                  <p:childTnLst>
                                    <p:set>
                                      <p:cBhvr>
                                        <p:cTn id="31" fill="hold"/>
                                        <p:tgtEl>
                                          <p:spTgt spid="323">
                                            <p:txEl>
                                              <p:pRg st="4" end="4"/>
                                            </p:txEl>
                                          </p:spTgt>
                                        </p:tgtEl>
                                        <p:attrNameLst>
                                          <p:attrName>style.visibility</p:attrName>
                                        </p:attrNameLst>
                                      </p:cBhvr>
                                      <p:to>
                                        <p:strVal val="visible"/>
                                      </p:to>
                                    </p:set>
                                    <p:anim calcmode="lin" valueType="num">
                                      <p:cBhvr>
                                        <p:cTn id="32" dur="500" fill="hold"/>
                                        <p:tgtEl>
                                          <p:spTgt spid="323">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323">
                                            <p:txEl>
                                              <p:pRg st="4" end="4"/>
                                            </p:txEl>
                                          </p:spTgt>
                                        </p:tgtEl>
                                        <p:attrNameLst>
                                          <p:attrName>ppt_h</p:attrName>
                                        </p:attrNameLst>
                                      </p:cBhvr>
                                      <p:tavLst>
                                        <p:tav tm="0">
                                          <p:val>
                                            <p:fltVal val="0"/>
                                          </p:val>
                                        </p:tav>
                                        <p:tav tm="100000">
                                          <p:val>
                                            <p:strVal val="#ppt_h"/>
                                          </p:val>
                                        </p:tav>
                                      </p:tavLst>
                                    </p:anim>
                                  </p:childTnLst>
                                </p:cTn>
                              </p:par>
                            </p:childTnLst>
                          </p:cTn>
                        </p:par>
                        <p:par>
                          <p:cTn id="34" fill="hold">
                            <p:stCondLst>
                              <p:cond delay="1500"/>
                            </p:stCondLst>
                            <p:childTnLst>
                              <p:par>
                                <p:cTn id="35" presetID="23" presetClass="entr" presetSubtype="16" fill="hold" grpId="0" nodeType="afterEffect">
                                  <p:stCondLst>
                                    <p:cond delay="0"/>
                                  </p:stCondLst>
                                  <p:iterate>
                                    <p:tmAbs val="0"/>
                                  </p:iterate>
                                  <p:childTnLst>
                                    <p:set>
                                      <p:cBhvr>
                                        <p:cTn id="36" fill="hold"/>
                                        <p:tgtEl>
                                          <p:spTgt spid="323">
                                            <p:txEl>
                                              <p:pRg st="5" end="5"/>
                                            </p:txEl>
                                          </p:spTgt>
                                        </p:tgtEl>
                                        <p:attrNameLst>
                                          <p:attrName>style.visibility</p:attrName>
                                        </p:attrNameLst>
                                      </p:cBhvr>
                                      <p:to>
                                        <p:strVal val="visible"/>
                                      </p:to>
                                    </p:set>
                                    <p:anim calcmode="lin" valueType="num">
                                      <p:cBhvr>
                                        <p:cTn id="37" dur="500" fill="hold"/>
                                        <p:tgtEl>
                                          <p:spTgt spid="32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23">
                                            <p:txEl>
                                              <p:pRg st="5" end="5"/>
                                            </p:txEl>
                                          </p:spTgt>
                                        </p:tgtEl>
                                        <p:attrNameLst>
                                          <p:attrName>ppt_h</p:attrName>
                                        </p:attrNameLst>
                                      </p:cBhvr>
                                      <p:tavLst>
                                        <p:tav tm="0">
                                          <p:val>
                                            <p:fltVal val="0"/>
                                          </p:val>
                                        </p:tav>
                                        <p:tav tm="100000">
                                          <p:val>
                                            <p:strVal val="#ppt_h"/>
                                          </p:val>
                                        </p:tav>
                                      </p:tavLst>
                                    </p:anim>
                                  </p:childTnLst>
                                </p:cTn>
                              </p:par>
                            </p:childTnLst>
                          </p:cTn>
                        </p:par>
                        <p:par>
                          <p:cTn id="39" fill="hold">
                            <p:stCondLst>
                              <p:cond delay="2000"/>
                            </p:stCondLst>
                            <p:childTnLst>
                              <p:par>
                                <p:cTn id="40" presetID="23" presetClass="entr" presetSubtype="16" fill="hold" grpId="0" nodeType="afterEffect">
                                  <p:stCondLst>
                                    <p:cond delay="0"/>
                                  </p:stCondLst>
                                  <p:iterate>
                                    <p:tmAbs val="0"/>
                                  </p:iterate>
                                  <p:childTnLst>
                                    <p:set>
                                      <p:cBhvr>
                                        <p:cTn id="41" fill="hold"/>
                                        <p:tgtEl>
                                          <p:spTgt spid="323">
                                            <p:txEl>
                                              <p:pRg st="6" end="6"/>
                                            </p:txEl>
                                          </p:spTgt>
                                        </p:tgtEl>
                                        <p:attrNameLst>
                                          <p:attrName>style.visibility</p:attrName>
                                        </p:attrNameLst>
                                      </p:cBhvr>
                                      <p:to>
                                        <p:strVal val="visible"/>
                                      </p:to>
                                    </p:set>
                                    <p:anim calcmode="lin" valueType="num">
                                      <p:cBhvr>
                                        <p:cTn id="42" dur="500" fill="hold"/>
                                        <p:tgtEl>
                                          <p:spTgt spid="32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23">
                                            <p:txEl>
                                              <p:pRg st="6" end="6"/>
                                            </p:txEl>
                                          </p:spTgt>
                                        </p:tgtEl>
                                        <p:attrNameLst>
                                          <p:attrName>ppt_h</p:attrName>
                                        </p:attrNameLst>
                                      </p:cBhvr>
                                      <p:tavLst>
                                        <p:tav tm="0">
                                          <p:val>
                                            <p:fltVal val="0"/>
                                          </p:val>
                                        </p:tav>
                                        <p:tav tm="100000">
                                          <p:val>
                                            <p:strVal val="#ppt_h"/>
                                          </p:val>
                                        </p:tav>
                                      </p:tavLst>
                                    </p:anim>
                                  </p:childTnLst>
                                </p:cTn>
                              </p:par>
                            </p:childTnLst>
                          </p:cTn>
                        </p:par>
                        <p:par>
                          <p:cTn id="44" fill="hold">
                            <p:stCondLst>
                              <p:cond delay="2500"/>
                            </p:stCondLst>
                            <p:childTnLst>
                              <p:par>
                                <p:cTn id="45" presetID="23" presetClass="entr" presetSubtype="16" fill="hold" grpId="0" nodeType="afterEffect">
                                  <p:stCondLst>
                                    <p:cond delay="0"/>
                                  </p:stCondLst>
                                  <p:iterate>
                                    <p:tmAbs val="0"/>
                                  </p:iterate>
                                  <p:childTnLst>
                                    <p:set>
                                      <p:cBhvr>
                                        <p:cTn id="46" fill="hold"/>
                                        <p:tgtEl>
                                          <p:spTgt spid="323">
                                            <p:txEl>
                                              <p:pRg st="7" end="7"/>
                                            </p:txEl>
                                          </p:spTgt>
                                        </p:tgtEl>
                                        <p:attrNameLst>
                                          <p:attrName>style.visibility</p:attrName>
                                        </p:attrNameLst>
                                      </p:cBhvr>
                                      <p:to>
                                        <p:strVal val="visible"/>
                                      </p:to>
                                    </p:set>
                                    <p:anim calcmode="lin" valueType="num">
                                      <p:cBhvr>
                                        <p:cTn id="47" dur="500" fill="hold"/>
                                        <p:tgtEl>
                                          <p:spTgt spid="323">
                                            <p:txEl>
                                              <p:pRg st="7" end="7"/>
                                            </p:txEl>
                                          </p:spTgt>
                                        </p:tgtEl>
                                        <p:attrNameLst>
                                          <p:attrName>ppt_w</p:attrName>
                                        </p:attrNameLst>
                                      </p:cBhvr>
                                      <p:tavLst>
                                        <p:tav tm="0">
                                          <p:val>
                                            <p:fltVal val="0"/>
                                          </p:val>
                                        </p:tav>
                                        <p:tav tm="100000">
                                          <p:val>
                                            <p:strVal val="#ppt_w"/>
                                          </p:val>
                                        </p:tav>
                                      </p:tavLst>
                                    </p:anim>
                                    <p:anim calcmode="lin" valueType="num">
                                      <p:cBhvr>
                                        <p:cTn id="48" dur="500" fill="hold"/>
                                        <p:tgtEl>
                                          <p:spTgt spid="323">
                                            <p:txEl>
                                              <p:pRg st="7" end="7"/>
                                            </p:txEl>
                                          </p:spTgt>
                                        </p:tgtEl>
                                        <p:attrNameLst>
                                          <p:attrName>ppt_h</p:attrName>
                                        </p:attrNameLst>
                                      </p:cBhvr>
                                      <p:tavLst>
                                        <p:tav tm="0">
                                          <p:val>
                                            <p:fltVal val="0"/>
                                          </p:val>
                                        </p:tav>
                                        <p:tav tm="100000">
                                          <p:val>
                                            <p:strVal val="#ppt_h"/>
                                          </p:val>
                                        </p:tav>
                                      </p:tavLst>
                                    </p:anim>
                                  </p:childTnLst>
                                </p:cTn>
                              </p:par>
                            </p:childTnLst>
                          </p:cTn>
                        </p:par>
                        <p:par>
                          <p:cTn id="49" fill="hold">
                            <p:stCondLst>
                              <p:cond delay="3000"/>
                            </p:stCondLst>
                            <p:childTnLst>
                              <p:par>
                                <p:cTn id="50" presetID="23" presetClass="entr" presetSubtype="16" fill="hold" grpId="0" nodeType="afterEffect">
                                  <p:stCondLst>
                                    <p:cond delay="0"/>
                                  </p:stCondLst>
                                  <p:iterate>
                                    <p:tmAbs val="0"/>
                                  </p:iterate>
                                  <p:childTnLst>
                                    <p:set>
                                      <p:cBhvr>
                                        <p:cTn id="51" fill="hold"/>
                                        <p:tgtEl>
                                          <p:spTgt spid="323">
                                            <p:txEl>
                                              <p:pRg st="8" end="8"/>
                                            </p:txEl>
                                          </p:spTgt>
                                        </p:tgtEl>
                                        <p:attrNameLst>
                                          <p:attrName>style.visibility</p:attrName>
                                        </p:attrNameLst>
                                      </p:cBhvr>
                                      <p:to>
                                        <p:strVal val="visible"/>
                                      </p:to>
                                    </p:set>
                                    <p:anim calcmode="lin" valueType="num">
                                      <p:cBhvr>
                                        <p:cTn id="52" dur="500" fill="hold"/>
                                        <p:tgtEl>
                                          <p:spTgt spid="323">
                                            <p:txEl>
                                              <p:pRg st="8" end="8"/>
                                            </p:txEl>
                                          </p:spTgt>
                                        </p:tgtEl>
                                        <p:attrNameLst>
                                          <p:attrName>ppt_w</p:attrName>
                                        </p:attrNameLst>
                                      </p:cBhvr>
                                      <p:tavLst>
                                        <p:tav tm="0">
                                          <p:val>
                                            <p:fltVal val="0"/>
                                          </p:val>
                                        </p:tav>
                                        <p:tav tm="100000">
                                          <p:val>
                                            <p:strVal val="#ppt_w"/>
                                          </p:val>
                                        </p:tav>
                                      </p:tavLst>
                                    </p:anim>
                                    <p:anim calcmode="lin" valueType="num">
                                      <p:cBhvr>
                                        <p:cTn id="53" dur="500" fill="hold"/>
                                        <p:tgtEl>
                                          <p:spTgt spid="323">
                                            <p:txEl>
                                              <p:pRg st="8" end="8"/>
                                            </p:txEl>
                                          </p:spTgt>
                                        </p:tgtEl>
                                        <p:attrNameLst>
                                          <p:attrName>ppt_h</p:attrName>
                                        </p:attrNameLst>
                                      </p:cBhvr>
                                      <p:tavLst>
                                        <p:tav tm="0">
                                          <p:val>
                                            <p:fltVal val="0"/>
                                          </p:val>
                                        </p:tav>
                                        <p:tav tm="100000">
                                          <p:val>
                                            <p:strVal val="#ppt_h"/>
                                          </p:val>
                                        </p:tav>
                                      </p:tavLst>
                                    </p:anim>
                                  </p:childTnLst>
                                </p:cTn>
                              </p:par>
                            </p:childTnLst>
                          </p:cTn>
                        </p:par>
                      </p:childTnLst>
                    </p:cTn>
                  </p:par>
                  <p:par>
                    <p:cTn id="54" fill="hold">
                      <p:stCondLst>
                        <p:cond delay="indefinite"/>
                      </p:stCondLst>
                      <p:childTnLst>
                        <p:par>
                          <p:cTn id="55" fill="hold">
                            <p:stCondLst>
                              <p:cond delay="0"/>
                            </p:stCondLst>
                            <p:childTnLst>
                              <p:par>
                                <p:cTn id="56" presetID="23" presetClass="entr" presetSubtype="16" fill="hold" grpId="0" nodeType="clickEffect">
                                  <p:stCondLst>
                                    <p:cond delay="0"/>
                                  </p:stCondLst>
                                  <p:iterate>
                                    <p:tmAbs val="0"/>
                                  </p:iterate>
                                  <p:childTnLst>
                                    <p:set>
                                      <p:cBhvr>
                                        <p:cTn id="57" fill="hold"/>
                                        <p:tgtEl>
                                          <p:spTgt spid="323">
                                            <p:txEl>
                                              <p:pRg st="9" end="9"/>
                                            </p:txEl>
                                          </p:spTgt>
                                        </p:tgtEl>
                                        <p:attrNameLst>
                                          <p:attrName>style.visibility</p:attrName>
                                        </p:attrNameLst>
                                      </p:cBhvr>
                                      <p:to>
                                        <p:strVal val="visible"/>
                                      </p:to>
                                    </p:set>
                                    <p:anim calcmode="lin" valueType="num">
                                      <p:cBhvr>
                                        <p:cTn id="58" dur="500" fill="hold"/>
                                        <p:tgtEl>
                                          <p:spTgt spid="323">
                                            <p:txEl>
                                              <p:pRg st="9" end="9"/>
                                            </p:txEl>
                                          </p:spTgt>
                                        </p:tgtEl>
                                        <p:attrNameLst>
                                          <p:attrName>ppt_w</p:attrName>
                                        </p:attrNameLst>
                                      </p:cBhvr>
                                      <p:tavLst>
                                        <p:tav tm="0">
                                          <p:val>
                                            <p:fltVal val="0"/>
                                          </p:val>
                                        </p:tav>
                                        <p:tav tm="100000">
                                          <p:val>
                                            <p:strVal val="#ppt_w"/>
                                          </p:val>
                                        </p:tav>
                                      </p:tavLst>
                                    </p:anim>
                                    <p:anim calcmode="lin" valueType="num">
                                      <p:cBhvr>
                                        <p:cTn id="59" dur="500" fill="hold"/>
                                        <p:tgtEl>
                                          <p:spTgt spid="323">
                                            <p:txEl>
                                              <p:pRg st="9" end="9"/>
                                            </p:txEl>
                                          </p:spTgt>
                                        </p:tgtEl>
                                        <p:attrNameLst>
                                          <p:attrName>ppt_h</p:attrName>
                                        </p:attrNameLst>
                                      </p:cBhvr>
                                      <p:tavLst>
                                        <p:tav tm="0">
                                          <p:val>
                                            <p:fltVal val="0"/>
                                          </p:val>
                                        </p:tav>
                                        <p:tav tm="100000">
                                          <p:val>
                                            <p:strVal val="#ppt_h"/>
                                          </p:val>
                                        </p:tav>
                                      </p:tavLst>
                                    </p:anim>
                                  </p:childTnLst>
                                </p:cTn>
                              </p:par>
                            </p:childTnLst>
                          </p:cTn>
                        </p:par>
                      </p:childTnLst>
                    </p:cTn>
                  </p:par>
                  <p:par>
                    <p:cTn id="60" fill="hold">
                      <p:stCondLst>
                        <p:cond delay="indefinite"/>
                      </p:stCondLst>
                      <p:childTnLst>
                        <p:par>
                          <p:cTn id="61" fill="hold">
                            <p:stCondLst>
                              <p:cond delay="0"/>
                            </p:stCondLst>
                            <p:childTnLst>
                              <p:par>
                                <p:cTn id="62" presetID="23" presetClass="entr" presetSubtype="16" fill="hold" grpId="0" nodeType="clickEffect">
                                  <p:stCondLst>
                                    <p:cond delay="0"/>
                                  </p:stCondLst>
                                  <p:iterate>
                                    <p:tmAbs val="0"/>
                                  </p:iterate>
                                  <p:childTnLst>
                                    <p:set>
                                      <p:cBhvr>
                                        <p:cTn id="63" fill="hold"/>
                                        <p:tgtEl>
                                          <p:spTgt spid="323">
                                            <p:txEl>
                                              <p:pRg st="10" end="10"/>
                                            </p:txEl>
                                          </p:spTgt>
                                        </p:tgtEl>
                                        <p:attrNameLst>
                                          <p:attrName>style.visibility</p:attrName>
                                        </p:attrNameLst>
                                      </p:cBhvr>
                                      <p:to>
                                        <p:strVal val="visible"/>
                                      </p:to>
                                    </p:set>
                                    <p:anim calcmode="lin" valueType="num">
                                      <p:cBhvr>
                                        <p:cTn id="64" dur="500" fill="hold"/>
                                        <p:tgtEl>
                                          <p:spTgt spid="323">
                                            <p:txEl>
                                              <p:pRg st="10" end="10"/>
                                            </p:txEl>
                                          </p:spTgt>
                                        </p:tgtEl>
                                        <p:attrNameLst>
                                          <p:attrName>ppt_w</p:attrName>
                                        </p:attrNameLst>
                                      </p:cBhvr>
                                      <p:tavLst>
                                        <p:tav tm="0">
                                          <p:val>
                                            <p:fltVal val="0"/>
                                          </p:val>
                                        </p:tav>
                                        <p:tav tm="100000">
                                          <p:val>
                                            <p:strVal val="#ppt_w"/>
                                          </p:val>
                                        </p:tav>
                                      </p:tavLst>
                                    </p:anim>
                                    <p:anim calcmode="lin" valueType="num">
                                      <p:cBhvr>
                                        <p:cTn id="65" dur="500" fill="hold"/>
                                        <p:tgtEl>
                                          <p:spTgt spid="323">
                                            <p:txEl>
                                              <p:pRg st="10" end="10"/>
                                            </p:txEl>
                                          </p:spTgt>
                                        </p:tgtEl>
                                        <p:attrNameLst>
                                          <p:attrName>ppt_h</p:attrName>
                                        </p:attrNameLst>
                                      </p:cBhvr>
                                      <p:tavLst>
                                        <p:tav tm="0">
                                          <p:val>
                                            <p:fltVal val="0"/>
                                          </p:val>
                                        </p:tav>
                                        <p:tav tm="100000">
                                          <p:val>
                                            <p:strVal val="#ppt_h"/>
                                          </p:val>
                                        </p:tav>
                                      </p:tavLst>
                                    </p:anim>
                                  </p:childTnLst>
                                </p:cTn>
                              </p:par>
                            </p:childTnLst>
                          </p:cTn>
                        </p:par>
                      </p:childTnLst>
                    </p:cTn>
                  </p:par>
                  <p:par>
                    <p:cTn id="66" fill="hold">
                      <p:stCondLst>
                        <p:cond delay="indefinite"/>
                      </p:stCondLst>
                      <p:childTnLst>
                        <p:par>
                          <p:cTn id="67" fill="hold">
                            <p:stCondLst>
                              <p:cond delay="0"/>
                            </p:stCondLst>
                            <p:childTnLst>
                              <p:par>
                                <p:cTn id="68" presetID="23" presetClass="entr" presetSubtype="16" fill="hold" grpId="0" nodeType="clickEffect">
                                  <p:stCondLst>
                                    <p:cond delay="0"/>
                                  </p:stCondLst>
                                  <p:iterate>
                                    <p:tmAbs val="0"/>
                                  </p:iterate>
                                  <p:childTnLst>
                                    <p:set>
                                      <p:cBhvr>
                                        <p:cTn id="69" fill="hold"/>
                                        <p:tgtEl>
                                          <p:spTgt spid="323">
                                            <p:txEl>
                                              <p:pRg st="11" end="11"/>
                                            </p:txEl>
                                          </p:spTgt>
                                        </p:tgtEl>
                                        <p:attrNameLst>
                                          <p:attrName>style.visibility</p:attrName>
                                        </p:attrNameLst>
                                      </p:cBhvr>
                                      <p:to>
                                        <p:strVal val="visible"/>
                                      </p:to>
                                    </p:set>
                                    <p:anim calcmode="lin" valueType="num">
                                      <p:cBhvr>
                                        <p:cTn id="70" dur="500" fill="hold"/>
                                        <p:tgtEl>
                                          <p:spTgt spid="323">
                                            <p:txEl>
                                              <p:pRg st="11" end="11"/>
                                            </p:txEl>
                                          </p:spTgt>
                                        </p:tgtEl>
                                        <p:attrNameLst>
                                          <p:attrName>ppt_w</p:attrName>
                                        </p:attrNameLst>
                                      </p:cBhvr>
                                      <p:tavLst>
                                        <p:tav tm="0">
                                          <p:val>
                                            <p:fltVal val="0"/>
                                          </p:val>
                                        </p:tav>
                                        <p:tav tm="100000">
                                          <p:val>
                                            <p:strVal val="#ppt_w"/>
                                          </p:val>
                                        </p:tav>
                                      </p:tavLst>
                                    </p:anim>
                                    <p:anim calcmode="lin" valueType="num">
                                      <p:cBhvr>
                                        <p:cTn id="71" dur="500" fill="hold"/>
                                        <p:tgtEl>
                                          <p:spTgt spid="323">
                                            <p:txEl>
                                              <p:pRg st="11" end="1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 grpId="0" build="p" bldLvl="5"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TextBox 1"/>
          <p:cNvSpPr txBox="1"/>
          <p:nvPr/>
        </p:nvSpPr>
        <p:spPr>
          <a:xfrm>
            <a:off x="614839" y="-52318"/>
            <a:ext cx="11531442"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pic>
        <p:nvPicPr>
          <p:cNvPr id="148" name="Picture 19" descr="Picture 19"/>
          <p:cNvPicPr>
            <a:picLocks noChangeAspect="1"/>
          </p:cNvPicPr>
          <p:nvPr/>
        </p:nvPicPr>
        <p:blipFill>
          <a:blip r:embed="rId2"/>
          <a:srcRect l="7734" t="70000" b="15833"/>
          <a:stretch>
            <a:fillRect/>
          </a:stretch>
        </p:blipFill>
        <p:spPr>
          <a:xfrm>
            <a:off x="0" y="6072220"/>
            <a:ext cx="12264124" cy="971551"/>
          </a:xfrm>
          <a:prstGeom prst="rect">
            <a:avLst/>
          </a:prstGeom>
          <a:ln w="12700">
            <a:miter lim="400000"/>
          </a:ln>
        </p:spPr>
      </p:pic>
      <p:sp>
        <p:nvSpPr>
          <p:cNvPr id="149" name="TextBox 12"/>
          <p:cNvSpPr txBox="1"/>
          <p:nvPr/>
        </p:nvSpPr>
        <p:spPr>
          <a:xfrm>
            <a:off x="110013" y="1673812"/>
            <a:ext cx="11971974" cy="5078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2700"/>
            </a:pPr>
            <a:r>
              <a:rPr lang="en-US" b="1" dirty="0"/>
              <a:t>  </a:t>
            </a:r>
          </a:p>
        </p:txBody>
      </p:sp>
      <p:grpSp>
        <p:nvGrpSpPr>
          <p:cNvPr id="153" name="Group 18"/>
          <p:cNvGrpSpPr/>
          <p:nvPr/>
        </p:nvGrpSpPr>
        <p:grpSpPr>
          <a:xfrm>
            <a:off x="45719" y="-1"/>
            <a:ext cx="1222095" cy="747633"/>
            <a:chOff x="0" y="0"/>
            <a:chExt cx="1222093" cy="747632"/>
          </a:xfrm>
        </p:grpSpPr>
        <p:sp>
          <p:nvSpPr>
            <p:cNvPr id="150"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151"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152"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154" name="TextBox 20"/>
          <p:cNvSpPr txBox="1"/>
          <p:nvPr/>
        </p:nvSpPr>
        <p:spPr>
          <a:xfrm>
            <a:off x="1199907" y="789303"/>
            <a:ext cx="9184294" cy="8679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90000"/>
              </a:lnSpc>
              <a:defRPr sz="2800"/>
            </a:pPr>
            <a:r>
              <a:rPr dirty="0"/>
              <a:t>“</a:t>
            </a:r>
            <a:r>
              <a:rPr lang="en-US" dirty="0"/>
              <a:t>Jesus By The Sea of Tiberias</a:t>
            </a:r>
            <a:r>
              <a:rPr dirty="0"/>
              <a:t>”</a:t>
            </a:r>
          </a:p>
          <a:p>
            <a:pPr algn="ctr">
              <a:lnSpc>
                <a:spcPct val="90000"/>
              </a:lnSpc>
              <a:defRPr sz="2800"/>
            </a:pPr>
            <a:r>
              <a:rPr lang="en-US" sz="2600" dirty="0"/>
              <a:t>John 21: 1-14</a:t>
            </a:r>
            <a:r>
              <a:rPr sz="2600" dirty="0"/>
              <a:t> ( KJV)</a:t>
            </a:r>
          </a:p>
        </p:txBody>
      </p:sp>
      <p:sp>
        <p:nvSpPr>
          <p:cNvPr id="11" name="TextBox 10">
            <a:extLst>
              <a:ext uri="{FF2B5EF4-FFF2-40B4-BE49-F238E27FC236}">
                <a16:creationId xmlns:a16="http://schemas.microsoft.com/office/drawing/2014/main" id="{AA664835-7129-4F0F-BEFA-CD7912464E22}"/>
              </a:ext>
            </a:extLst>
          </p:cNvPr>
          <p:cNvSpPr txBox="1"/>
          <p:nvPr/>
        </p:nvSpPr>
        <p:spPr>
          <a:xfrm>
            <a:off x="250197" y="1727302"/>
            <a:ext cx="11427141" cy="483209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2800" b="1" dirty="0">
                <a:effectLst/>
                <a:latin typeface="Verdana" panose="020B0604030504040204" pitchFamily="34" charset="0"/>
              </a:rPr>
              <a:t>1</a:t>
            </a:r>
            <a:r>
              <a:rPr lang="en-US" sz="2800" dirty="0"/>
              <a:t> After these things Jesus shewed himself again to the disciples at the sea of Tiberias; and on this wise shewed he </a:t>
            </a:r>
            <a:r>
              <a:rPr lang="en-US" sz="2800" i="1" dirty="0"/>
              <a:t>himself</a:t>
            </a:r>
            <a:r>
              <a:rPr lang="en-US" sz="2800" dirty="0"/>
              <a:t>. </a:t>
            </a:r>
          </a:p>
          <a:p>
            <a:r>
              <a:rPr lang="en-US" sz="2800" b="1" dirty="0">
                <a:effectLst/>
                <a:latin typeface="Verdana" panose="020B0604030504040204" pitchFamily="34" charset="0"/>
              </a:rPr>
              <a:t>2</a:t>
            </a:r>
            <a:r>
              <a:rPr lang="en-US" sz="2800" dirty="0"/>
              <a:t> There were together Simon Peter, and Thomas called Didymus, and Nathanael of Cana in Galilee, and the </a:t>
            </a:r>
            <a:r>
              <a:rPr lang="en-US" sz="2800" i="1" dirty="0"/>
              <a:t>sons</a:t>
            </a:r>
            <a:r>
              <a:rPr lang="en-US" sz="2800" dirty="0"/>
              <a:t> of Zebedee, and two other of his disciples. </a:t>
            </a:r>
          </a:p>
          <a:p>
            <a:r>
              <a:rPr lang="en-US" sz="2800" b="1" dirty="0">
                <a:effectLst/>
                <a:latin typeface="Verdana" panose="020B0604030504040204" pitchFamily="34" charset="0"/>
              </a:rPr>
              <a:t>3</a:t>
            </a:r>
            <a:r>
              <a:rPr lang="en-US" sz="2800" dirty="0"/>
              <a:t> Simon Peter saith unto them, I go a fishing. They say unto him, We also go with thee. They went forth, and entered into a ship immediately; and that night they caught nothing. </a:t>
            </a:r>
          </a:p>
          <a:p>
            <a:r>
              <a:rPr lang="en-US" sz="2800" b="1" dirty="0">
                <a:effectLst/>
                <a:latin typeface="Verdana" panose="020B0604030504040204" pitchFamily="34" charset="0"/>
              </a:rPr>
              <a:t>4</a:t>
            </a:r>
            <a:r>
              <a:rPr lang="en-US" sz="2800" dirty="0"/>
              <a:t> But when the morning was now come, Jesus stood on the shore: but the disciples knew not that it was Jesus. </a:t>
            </a:r>
          </a:p>
          <a:p>
            <a:endParaRPr lang="en-US" sz="2800" dirty="0"/>
          </a:p>
        </p:txBody>
      </p:sp>
    </p:spTree>
  </p:cSld>
  <p:clrMapOvr>
    <a:masterClrMapping/>
  </p:clrMapOvr>
  <mc:AlternateContent xmlns:mc="http://schemas.openxmlformats.org/markup-compatibility/2006" xmlns:p14="http://schemas.microsoft.com/office/powerpoint/2010/main">
    <mc:Choice Requires="p14">
      <p:transition spd="slow" p14:dur="1200">
        <p:push dir="u"/>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iterate>
                                    <p:tmAbs val="0"/>
                                  </p:iterate>
                                  <p:childTnLst>
                                    <p:set>
                                      <p:cBhvr>
                                        <p:cTn id="6" fill="hold"/>
                                        <p:tgtEl>
                                          <p:spTgt spid="149"/>
                                        </p:tgtEl>
                                        <p:attrNameLst>
                                          <p:attrName>style.visibility</p:attrName>
                                        </p:attrNameLst>
                                      </p:cBhvr>
                                      <p:to>
                                        <p:strVal val="visible"/>
                                      </p:to>
                                    </p:set>
                                    <p:anim calcmode="lin" valueType="num">
                                      <p:cBhvr>
                                        <p:cTn id="7" dur="500" fill="hold"/>
                                        <p:tgtEl>
                                          <p:spTgt spid="149"/>
                                        </p:tgtEl>
                                        <p:attrNameLst>
                                          <p:attrName>ppt_w</p:attrName>
                                        </p:attrNameLst>
                                      </p:cBhvr>
                                      <p:tavLst>
                                        <p:tav tm="0">
                                          <p:val>
                                            <p:fltVal val="0"/>
                                          </p:val>
                                        </p:tav>
                                        <p:tav tm="100000">
                                          <p:val>
                                            <p:strVal val="#ppt_w"/>
                                          </p:val>
                                        </p:tav>
                                      </p:tavLst>
                                    </p:anim>
                                    <p:anim calcmode="lin" valueType="num">
                                      <p:cBhvr>
                                        <p:cTn id="8" dur="500" fill="hold"/>
                                        <p:tgtEl>
                                          <p:spTgt spid="14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 grpId="0"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TextBox 1"/>
          <p:cNvSpPr txBox="1"/>
          <p:nvPr/>
        </p:nvSpPr>
        <p:spPr>
          <a:xfrm>
            <a:off x="614839" y="-52318"/>
            <a:ext cx="11531442" cy="8534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pic>
        <p:nvPicPr>
          <p:cNvPr id="148" name="Picture 19" descr="Picture 19"/>
          <p:cNvPicPr>
            <a:picLocks noChangeAspect="1"/>
          </p:cNvPicPr>
          <p:nvPr/>
        </p:nvPicPr>
        <p:blipFill>
          <a:blip r:embed="rId2"/>
          <a:srcRect l="7734" t="70000" b="15833"/>
          <a:stretch>
            <a:fillRect/>
          </a:stretch>
        </p:blipFill>
        <p:spPr>
          <a:xfrm>
            <a:off x="0" y="6072220"/>
            <a:ext cx="12264124" cy="971551"/>
          </a:xfrm>
          <a:prstGeom prst="rect">
            <a:avLst/>
          </a:prstGeom>
          <a:ln w="12700">
            <a:miter lim="400000"/>
          </a:ln>
        </p:spPr>
      </p:pic>
      <p:sp>
        <p:nvSpPr>
          <p:cNvPr id="149" name="TextBox 12"/>
          <p:cNvSpPr txBox="1"/>
          <p:nvPr/>
        </p:nvSpPr>
        <p:spPr>
          <a:xfrm>
            <a:off x="110013" y="1673812"/>
            <a:ext cx="11971974" cy="50783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2700"/>
            </a:pPr>
            <a:r>
              <a:rPr lang="en-US" b="1" dirty="0"/>
              <a:t>  </a:t>
            </a:r>
          </a:p>
        </p:txBody>
      </p:sp>
      <p:grpSp>
        <p:nvGrpSpPr>
          <p:cNvPr id="153" name="Group 18"/>
          <p:cNvGrpSpPr/>
          <p:nvPr/>
        </p:nvGrpSpPr>
        <p:grpSpPr>
          <a:xfrm>
            <a:off x="45719" y="-1"/>
            <a:ext cx="1222095" cy="747633"/>
            <a:chOff x="0" y="0"/>
            <a:chExt cx="1222093" cy="747632"/>
          </a:xfrm>
        </p:grpSpPr>
        <p:sp>
          <p:nvSpPr>
            <p:cNvPr id="150"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151"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152"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154" name="TextBox 20"/>
          <p:cNvSpPr txBox="1"/>
          <p:nvPr/>
        </p:nvSpPr>
        <p:spPr>
          <a:xfrm>
            <a:off x="1199907" y="789303"/>
            <a:ext cx="9184294" cy="8679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ctr">
              <a:lnSpc>
                <a:spcPct val="90000"/>
              </a:lnSpc>
              <a:defRPr sz="2800"/>
            </a:pPr>
            <a:r>
              <a:rPr dirty="0"/>
              <a:t> </a:t>
            </a:r>
            <a:r>
              <a:rPr lang="en-US" dirty="0"/>
              <a:t>“Jesus By The Sea of Tiberias</a:t>
            </a:r>
            <a:r>
              <a:rPr dirty="0"/>
              <a:t>”</a:t>
            </a:r>
          </a:p>
          <a:p>
            <a:pPr algn="ctr">
              <a:lnSpc>
                <a:spcPct val="90000"/>
              </a:lnSpc>
              <a:defRPr sz="2800"/>
            </a:pPr>
            <a:r>
              <a:rPr lang="en-US" sz="2600" dirty="0"/>
              <a:t>John 21: 1-14</a:t>
            </a:r>
            <a:r>
              <a:rPr sz="2600" dirty="0"/>
              <a:t> ( KJV)</a:t>
            </a:r>
          </a:p>
        </p:txBody>
      </p:sp>
      <p:sp>
        <p:nvSpPr>
          <p:cNvPr id="11" name="TextBox 10">
            <a:extLst>
              <a:ext uri="{FF2B5EF4-FFF2-40B4-BE49-F238E27FC236}">
                <a16:creationId xmlns:a16="http://schemas.microsoft.com/office/drawing/2014/main" id="{AA664835-7129-4F0F-BEFA-CD7912464E22}"/>
              </a:ext>
            </a:extLst>
          </p:cNvPr>
          <p:cNvSpPr txBox="1"/>
          <p:nvPr/>
        </p:nvSpPr>
        <p:spPr>
          <a:xfrm>
            <a:off x="250197" y="1673812"/>
            <a:ext cx="11427140" cy="483209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2800" b="1" dirty="0">
                <a:effectLst/>
                <a:latin typeface="Verdana" panose="020B0604030504040204" pitchFamily="34" charset="0"/>
              </a:rPr>
              <a:t>5</a:t>
            </a:r>
            <a:r>
              <a:rPr lang="en-US" sz="2800" dirty="0"/>
              <a:t> Then Jesus saith unto them, </a:t>
            </a:r>
            <a:r>
              <a:rPr lang="en-US" sz="2800" dirty="0">
                <a:solidFill>
                  <a:srgbClr val="FF0000"/>
                </a:solidFill>
                <a:effectLst/>
              </a:rPr>
              <a:t>Children, have ye any meat?</a:t>
            </a:r>
            <a:r>
              <a:rPr lang="en-US" sz="2800" dirty="0"/>
              <a:t> They answered him, No. </a:t>
            </a:r>
          </a:p>
          <a:p>
            <a:r>
              <a:rPr lang="en-US" sz="2800" b="1" dirty="0">
                <a:effectLst/>
                <a:latin typeface="Verdana" panose="020B0604030504040204" pitchFamily="34" charset="0"/>
              </a:rPr>
              <a:t>6</a:t>
            </a:r>
            <a:r>
              <a:rPr lang="en-US" sz="2800" dirty="0"/>
              <a:t> And he said unto them, </a:t>
            </a:r>
            <a:r>
              <a:rPr lang="en-US" sz="2800" dirty="0">
                <a:solidFill>
                  <a:srgbClr val="FF0000"/>
                </a:solidFill>
                <a:effectLst/>
              </a:rPr>
              <a:t>Cast the net on the right side of the ship, and ye shall find.</a:t>
            </a:r>
            <a:r>
              <a:rPr lang="en-US" sz="2800" dirty="0"/>
              <a:t> They cast therefore, and now they were not able to draw it for the multitude of fishes. </a:t>
            </a:r>
          </a:p>
          <a:p>
            <a:r>
              <a:rPr lang="en-US" sz="2800" b="1" dirty="0">
                <a:effectLst/>
                <a:latin typeface="Verdana" panose="020B0604030504040204" pitchFamily="34" charset="0"/>
              </a:rPr>
              <a:t>7</a:t>
            </a:r>
            <a:r>
              <a:rPr lang="en-US" sz="2800" dirty="0"/>
              <a:t> Therefore that disciple whom Jesus loved saith unto Peter, It is the Lord. Now when Simon Peter heard that it was the Lord, he girt </a:t>
            </a:r>
            <a:r>
              <a:rPr lang="en-US" sz="2800" i="1" dirty="0"/>
              <a:t>his</a:t>
            </a:r>
            <a:r>
              <a:rPr lang="en-US" sz="2800" dirty="0"/>
              <a:t> fisher's coat </a:t>
            </a:r>
            <a:r>
              <a:rPr lang="en-US" sz="2800" i="1" dirty="0"/>
              <a:t>unto him</a:t>
            </a:r>
            <a:r>
              <a:rPr lang="en-US" sz="2800" dirty="0"/>
              <a:t>, (for he was naked,) and did cast himself into the sea. </a:t>
            </a:r>
          </a:p>
          <a:p>
            <a:r>
              <a:rPr lang="en-US" sz="2800" b="1" dirty="0">
                <a:effectLst/>
                <a:latin typeface="Verdana" panose="020B0604030504040204" pitchFamily="34" charset="0"/>
              </a:rPr>
              <a:t>8</a:t>
            </a:r>
            <a:r>
              <a:rPr lang="en-US" sz="2800" dirty="0"/>
              <a:t> And the other disciples came in a little ship; (for they were not far from land, but as it were two hundred cubits,) dragging the net with fishes. </a:t>
            </a:r>
          </a:p>
          <a:p>
            <a:endParaRPr lang="en-US" sz="2800" dirty="0"/>
          </a:p>
        </p:txBody>
      </p:sp>
    </p:spTree>
    <p:extLst>
      <p:ext uri="{BB962C8B-B14F-4D97-AF65-F5344CB8AC3E}">
        <p14:creationId xmlns:p14="http://schemas.microsoft.com/office/powerpoint/2010/main" val="1784242837"/>
      </p:ext>
    </p:extLst>
  </p:cSld>
  <p:clrMapOvr>
    <a:masterClrMapping/>
  </p:clrMapOvr>
  <mc:AlternateContent xmlns:mc="http://schemas.openxmlformats.org/markup-compatibility/2006" xmlns:p14="http://schemas.microsoft.com/office/powerpoint/2010/main">
    <mc:Choice Requires="p14">
      <p:transition spd="slow" p14:dur="1200">
        <p:push dir="u"/>
      </p:transition>
    </mc:Choice>
    <mc:Fallback xmlns="">
      <p:transition spd="slow">
        <p:push dir="u"/>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iterate>
                                    <p:tmAbs val="0"/>
                                  </p:iterate>
                                  <p:childTnLst>
                                    <p:set>
                                      <p:cBhvr>
                                        <p:cTn id="6" fill="hold"/>
                                        <p:tgtEl>
                                          <p:spTgt spid="149"/>
                                        </p:tgtEl>
                                        <p:attrNameLst>
                                          <p:attrName>style.visibility</p:attrName>
                                        </p:attrNameLst>
                                      </p:cBhvr>
                                      <p:to>
                                        <p:strVal val="visible"/>
                                      </p:to>
                                    </p:set>
                                    <p:anim calcmode="lin" valueType="num">
                                      <p:cBhvr>
                                        <p:cTn id="7" dur="500" fill="hold"/>
                                        <p:tgtEl>
                                          <p:spTgt spid="149"/>
                                        </p:tgtEl>
                                        <p:attrNameLst>
                                          <p:attrName>ppt_w</p:attrName>
                                        </p:attrNameLst>
                                      </p:cBhvr>
                                      <p:tavLst>
                                        <p:tav tm="0">
                                          <p:val>
                                            <p:fltVal val="0"/>
                                          </p:val>
                                        </p:tav>
                                        <p:tav tm="100000">
                                          <p:val>
                                            <p:strVal val="#ppt_w"/>
                                          </p:val>
                                        </p:tav>
                                      </p:tavLst>
                                    </p:anim>
                                    <p:anim calcmode="lin" valueType="num">
                                      <p:cBhvr>
                                        <p:cTn id="8" dur="500" fill="hold"/>
                                        <p:tgtEl>
                                          <p:spTgt spid="14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 grpId="0"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TextBox 1"/>
          <p:cNvSpPr txBox="1"/>
          <p:nvPr/>
        </p:nvSpPr>
        <p:spPr>
          <a:xfrm>
            <a:off x="614839" y="-52318"/>
            <a:ext cx="11531442"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pic>
        <p:nvPicPr>
          <p:cNvPr id="148" name="Picture 19" descr="Picture 19"/>
          <p:cNvPicPr>
            <a:picLocks noChangeAspect="1"/>
          </p:cNvPicPr>
          <p:nvPr/>
        </p:nvPicPr>
        <p:blipFill>
          <a:blip r:embed="rId2"/>
          <a:srcRect l="7734" t="70000" b="15833"/>
          <a:stretch>
            <a:fillRect/>
          </a:stretch>
        </p:blipFill>
        <p:spPr>
          <a:xfrm>
            <a:off x="0" y="6072220"/>
            <a:ext cx="12264124" cy="971551"/>
          </a:xfrm>
          <a:prstGeom prst="rect">
            <a:avLst/>
          </a:prstGeom>
          <a:ln w="12700">
            <a:miter lim="400000"/>
          </a:ln>
        </p:spPr>
      </p:pic>
      <p:sp>
        <p:nvSpPr>
          <p:cNvPr id="149" name="TextBox 12"/>
          <p:cNvSpPr txBox="1"/>
          <p:nvPr/>
        </p:nvSpPr>
        <p:spPr>
          <a:xfrm>
            <a:off x="110013" y="1673812"/>
            <a:ext cx="11971974" cy="5078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2700"/>
            </a:pPr>
            <a:r>
              <a:rPr lang="en-US" b="1" dirty="0"/>
              <a:t>  </a:t>
            </a:r>
          </a:p>
        </p:txBody>
      </p:sp>
      <p:grpSp>
        <p:nvGrpSpPr>
          <p:cNvPr id="153" name="Group 18"/>
          <p:cNvGrpSpPr/>
          <p:nvPr/>
        </p:nvGrpSpPr>
        <p:grpSpPr>
          <a:xfrm>
            <a:off x="45719" y="-1"/>
            <a:ext cx="1222095" cy="747633"/>
            <a:chOff x="0" y="0"/>
            <a:chExt cx="1222093" cy="747632"/>
          </a:xfrm>
        </p:grpSpPr>
        <p:sp>
          <p:nvSpPr>
            <p:cNvPr id="150"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151"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152"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154" name="TextBox 20"/>
          <p:cNvSpPr txBox="1"/>
          <p:nvPr/>
        </p:nvSpPr>
        <p:spPr>
          <a:xfrm>
            <a:off x="1199907" y="789303"/>
            <a:ext cx="9184294" cy="8679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90000"/>
              </a:lnSpc>
              <a:defRPr sz="2800"/>
            </a:pPr>
            <a:r>
              <a:rPr dirty="0"/>
              <a:t>“</a:t>
            </a:r>
            <a:r>
              <a:rPr lang="en-US" dirty="0"/>
              <a:t>Jesus By The Sea of Tiberias</a:t>
            </a:r>
            <a:r>
              <a:rPr dirty="0"/>
              <a:t>”</a:t>
            </a:r>
          </a:p>
          <a:p>
            <a:pPr algn="ctr">
              <a:lnSpc>
                <a:spcPct val="90000"/>
              </a:lnSpc>
              <a:defRPr sz="2800"/>
            </a:pPr>
            <a:r>
              <a:rPr lang="en-US" sz="2600" dirty="0"/>
              <a:t>John 21: 1-14</a:t>
            </a:r>
            <a:r>
              <a:rPr sz="2600" dirty="0"/>
              <a:t> ( KJV)</a:t>
            </a:r>
          </a:p>
        </p:txBody>
      </p:sp>
      <p:sp>
        <p:nvSpPr>
          <p:cNvPr id="11" name="TextBox 10">
            <a:extLst>
              <a:ext uri="{FF2B5EF4-FFF2-40B4-BE49-F238E27FC236}">
                <a16:creationId xmlns:a16="http://schemas.microsoft.com/office/drawing/2014/main" id="{AA664835-7129-4F0F-BEFA-CD7912464E22}"/>
              </a:ext>
            </a:extLst>
          </p:cNvPr>
          <p:cNvSpPr txBox="1"/>
          <p:nvPr/>
        </p:nvSpPr>
        <p:spPr>
          <a:xfrm>
            <a:off x="250198" y="1698903"/>
            <a:ext cx="11427140" cy="1021818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2800" b="1" dirty="0">
                <a:effectLst/>
                <a:latin typeface="Verdana" panose="020B0604030504040204" pitchFamily="34" charset="0"/>
              </a:rPr>
              <a:t>9</a:t>
            </a:r>
            <a:r>
              <a:rPr lang="en-US" sz="2800" dirty="0"/>
              <a:t> As soon then as they were come to land, they saw a fire of coals there, and fish laid thereon, and bread. </a:t>
            </a:r>
          </a:p>
          <a:p>
            <a:r>
              <a:rPr lang="en-US" sz="2800" b="1" dirty="0">
                <a:effectLst/>
                <a:latin typeface="Verdana" panose="020B0604030504040204" pitchFamily="34" charset="0"/>
              </a:rPr>
              <a:t>10</a:t>
            </a:r>
            <a:r>
              <a:rPr lang="en-US" sz="2800" dirty="0"/>
              <a:t> Jesus saith unto them, </a:t>
            </a:r>
            <a:r>
              <a:rPr lang="en-US" sz="2800" dirty="0">
                <a:solidFill>
                  <a:srgbClr val="FF0000"/>
                </a:solidFill>
                <a:effectLst/>
              </a:rPr>
              <a:t>Bring of the fish which ye have now caught.</a:t>
            </a:r>
            <a:r>
              <a:rPr lang="en-US" sz="2800" dirty="0"/>
              <a:t> </a:t>
            </a:r>
            <a:r>
              <a:rPr lang="en-US" sz="2800" b="1" dirty="0">
                <a:effectLst/>
                <a:latin typeface="Verdana" panose="020B0604030504040204" pitchFamily="34" charset="0"/>
              </a:rPr>
              <a:t>11</a:t>
            </a:r>
            <a:r>
              <a:rPr lang="en-US" sz="2800" dirty="0"/>
              <a:t> Simon Peter went up, and drew the net to land full of great fishes, an hundred and fifty and three: and for all there were so many, yet was not the net broken. </a:t>
            </a:r>
          </a:p>
          <a:p>
            <a:r>
              <a:rPr lang="en-US" sz="2800" b="1" dirty="0">
                <a:effectLst/>
                <a:latin typeface="Verdana" panose="020B0604030504040204" pitchFamily="34" charset="0"/>
              </a:rPr>
              <a:t>12</a:t>
            </a:r>
            <a:r>
              <a:rPr lang="en-US" sz="2800" dirty="0"/>
              <a:t> Jesus saith unto them, </a:t>
            </a:r>
            <a:r>
              <a:rPr lang="en-US" sz="2800" dirty="0">
                <a:solidFill>
                  <a:srgbClr val="FF0000"/>
                </a:solidFill>
                <a:effectLst/>
              </a:rPr>
              <a:t>Come </a:t>
            </a:r>
            <a:r>
              <a:rPr lang="en-US" sz="2800" i="1" dirty="0">
                <a:solidFill>
                  <a:srgbClr val="FF0000"/>
                </a:solidFill>
                <a:effectLst/>
              </a:rPr>
              <a:t>and</a:t>
            </a:r>
            <a:r>
              <a:rPr lang="en-US" sz="2800" dirty="0">
                <a:solidFill>
                  <a:srgbClr val="FF0000"/>
                </a:solidFill>
                <a:effectLst/>
              </a:rPr>
              <a:t> dine.</a:t>
            </a:r>
            <a:r>
              <a:rPr lang="en-US" sz="2800" dirty="0"/>
              <a:t> And none of the disciples durst ask him, Who art thou? knowing that it was the Lord. </a:t>
            </a:r>
          </a:p>
          <a:p>
            <a:r>
              <a:rPr lang="en-US" sz="2800" b="1" dirty="0">
                <a:effectLst/>
                <a:latin typeface="Verdana" panose="020B0604030504040204" pitchFamily="34" charset="0"/>
              </a:rPr>
              <a:t>13</a:t>
            </a:r>
            <a:r>
              <a:rPr lang="en-US" sz="2800" dirty="0"/>
              <a:t> Jesus then cometh, and taketh bread, and giveth them, and fish likewise. </a:t>
            </a:r>
            <a:r>
              <a:rPr lang="en-US" sz="2800" b="1" dirty="0">
                <a:effectLst/>
                <a:latin typeface="Verdana" panose="020B0604030504040204" pitchFamily="34" charset="0"/>
              </a:rPr>
              <a:t>14</a:t>
            </a:r>
            <a:r>
              <a:rPr lang="en-US" sz="2800" dirty="0"/>
              <a:t> This is now the third time that Jesus shewed himself to his disciples, after that he was risen from the dead. </a:t>
            </a:r>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pPr>
              <a:lnSpc>
                <a:spcPct val="104999"/>
              </a:lnSpc>
              <a:defRPr sz="2600" b="1">
                <a:solidFill>
                  <a:srgbClr val="11053B"/>
                </a:solidFill>
              </a:defRPr>
            </a:pPr>
            <a:r>
              <a:rPr lang="en-US" sz="2800" dirty="0"/>
              <a:t>  </a:t>
            </a:r>
            <a:r>
              <a:rPr lang="en-US" sz="4000" dirty="0"/>
              <a:t>1</a:t>
            </a:r>
          </a:p>
          <a:p>
            <a:endParaRPr lang="en-US" sz="2800" dirty="0"/>
          </a:p>
          <a:p>
            <a:endParaRPr lang="en-US" sz="2800" dirty="0"/>
          </a:p>
          <a:p>
            <a:endParaRPr lang="en-US" sz="2800" dirty="0"/>
          </a:p>
        </p:txBody>
      </p:sp>
    </p:spTree>
    <p:extLst>
      <p:ext uri="{BB962C8B-B14F-4D97-AF65-F5344CB8AC3E}">
        <p14:creationId xmlns:p14="http://schemas.microsoft.com/office/powerpoint/2010/main" val="4189976812"/>
      </p:ext>
    </p:extLst>
  </p:cSld>
  <p:clrMapOvr>
    <a:masterClrMapping/>
  </p:clrMapOvr>
  <mc:AlternateContent xmlns:mc="http://schemas.openxmlformats.org/markup-compatibility/2006" xmlns:p14="http://schemas.microsoft.com/office/powerpoint/2010/main">
    <mc:Choice Requires="p14">
      <p:transition spd="slow" p14:dur="1200">
        <p:push dir="u"/>
      </p:transition>
    </mc:Choice>
    <mc:Fallback xmlns="">
      <p:transition spd="slow">
        <p:push dir="u"/>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iterate>
                                    <p:tmAbs val="0"/>
                                  </p:iterate>
                                  <p:childTnLst>
                                    <p:set>
                                      <p:cBhvr>
                                        <p:cTn id="6" fill="hold"/>
                                        <p:tgtEl>
                                          <p:spTgt spid="149"/>
                                        </p:tgtEl>
                                        <p:attrNameLst>
                                          <p:attrName>style.visibility</p:attrName>
                                        </p:attrNameLst>
                                      </p:cBhvr>
                                      <p:to>
                                        <p:strVal val="visible"/>
                                      </p:to>
                                    </p:set>
                                    <p:anim calcmode="lin" valueType="num">
                                      <p:cBhvr>
                                        <p:cTn id="7" dur="500" fill="hold"/>
                                        <p:tgtEl>
                                          <p:spTgt spid="149"/>
                                        </p:tgtEl>
                                        <p:attrNameLst>
                                          <p:attrName>ppt_w</p:attrName>
                                        </p:attrNameLst>
                                      </p:cBhvr>
                                      <p:tavLst>
                                        <p:tav tm="0">
                                          <p:val>
                                            <p:fltVal val="0"/>
                                          </p:val>
                                        </p:tav>
                                        <p:tav tm="100000">
                                          <p:val>
                                            <p:strVal val="#ppt_w"/>
                                          </p:val>
                                        </p:tav>
                                      </p:tavLst>
                                    </p:anim>
                                    <p:anim calcmode="lin" valueType="num">
                                      <p:cBhvr>
                                        <p:cTn id="8" dur="500" fill="hold"/>
                                        <p:tgtEl>
                                          <p:spTgt spid="14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 grpId="0" animBg="1"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TextBox 1"/>
          <p:cNvSpPr txBox="1"/>
          <p:nvPr/>
        </p:nvSpPr>
        <p:spPr>
          <a:xfrm>
            <a:off x="640998" y="-104635"/>
            <a:ext cx="11531441"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pic>
        <p:nvPicPr>
          <p:cNvPr id="157" name="Picture 19" descr="Picture 19"/>
          <p:cNvPicPr>
            <a:picLocks noChangeAspect="1"/>
          </p:cNvPicPr>
          <p:nvPr/>
        </p:nvPicPr>
        <p:blipFill>
          <a:blip r:embed="rId2"/>
          <a:srcRect l="7734" t="70000" b="15833"/>
          <a:stretch>
            <a:fillRect/>
          </a:stretch>
        </p:blipFill>
        <p:spPr>
          <a:xfrm>
            <a:off x="-36116" y="6006425"/>
            <a:ext cx="12264124" cy="971551"/>
          </a:xfrm>
          <a:prstGeom prst="rect">
            <a:avLst/>
          </a:prstGeom>
          <a:ln w="12700">
            <a:miter lim="400000"/>
          </a:ln>
        </p:spPr>
      </p:pic>
      <p:sp>
        <p:nvSpPr>
          <p:cNvPr id="158" name="TextBox 12"/>
          <p:cNvSpPr txBox="1"/>
          <p:nvPr/>
        </p:nvSpPr>
        <p:spPr>
          <a:xfrm>
            <a:off x="45719" y="1581233"/>
            <a:ext cx="11971974" cy="575452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104999"/>
              </a:lnSpc>
              <a:defRPr sz="2600" b="1">
                <a:solidFill>
                  <a:srgbClr val="11053B"/>
                </a:solidFill>
              </a:defRPr>
            </a:pPr>
            <a:r>
              <a:rPr lang="en-US" sz="3600" dirty="0"/>
              <a:t>LESSON OUTLINE</a:t>
            </a:r>
          </a:p>
          <a:p>
            <a:pPr marL="571500" indent="-571500">
              <a:lnSpc>
                <a:spcPct val="104999"/>
              </a:lnSpc>
              <a:buAutoNum type="romanUcPeriod"/>
              <a:defRPr sz="2600" b="1">
                <a:solidFill>
                  <a:srgbClr val="11053B"/>
                </a:solidFill>
              </a:defRPr>
            </a:pPr>
            <a:r>
              <a:rPr lang="en-US" sz="3600" dirty="0"/>
              <a:t> UNSUCCESSFUL FISHING TRIP:  John 21: 1-3 </a:t>
            </a:r>
          </a:p>
          <a:p>
            <a:pPr marL="571500" indent="-571500">
              <a:lnSpc>
                <a:spcPct val="104999"/>
              </a:lnSpc>
              <a:buAutoNum type="romanUcPeriod"/>
              <a:defRPr sz="2600" b="1">
                <a:solidFill>
                  <a:srgbClr val="11053B"/>
                </a:solidFill>
              </a:defRPr>
            </a:pPr>
            <a:r>
              <a:rPr lang="en-US" sz="3600" dirty="0"/>
              <a:t> SUDDEN ABUNDANCE:  John 21: 4-8</a:t>
            </a:r>
          </a:p>
          <a:p>
            <a:pPr marL="571500" indent="-571500">
              <a:lnSpc>
                <a:spcPct val="104999"/>
              </a:lnSpc>
              <a:buAutoNum type="romanUcPeriod"/>
              <a:defRPr sz="2600" b="1">
                <a:solidFill>
                  <a:srgbClr val="11053B"/>
                </a:solidFill>
              </a:defRPr>
            </a:pPr>
            <a:r>
              <a:rPr lang="en-US" sz="3600" dirty="0"/>
              <a:t> FELLOWSHIP WITH JESUS:  John 21: 9-14</a:t>
            </a:r>
          </a:p>
          <a:p>
            <a:pPr>
              <a:lnSpc>
                <a:spcPct val="104999"/>
              </a:lnSpc>
              <a:defRPr sz="2600" b="1">
                <a:solidFill>
                  <a:srgbClr val="11053B"/>
                </a:solidFill>
              </a:defRPr>
            </a:pPr>
            <a:endParaRPr lang="en-US" dirty="0"/>
          </a:p>
          <a:p>
            <a:pPr>
              <a:lnSpc>
                <a:spcPct val="104999"/>
              </a:lnSpc>
              <a:defRPr sz="2600" b="1">
                <a:solidFill>
                  <a:srgbClr val="11053B"/>
                </a:solidFill>
              </a:defRPr>
            </a:pPr>
            <a:r>
              <a:rPr lang="en-US" dirty="0"/>
              <a:t>TODAY’S AIM</a:t>
            </a:r>
          </a:p>
          <a:p>
            <a:pPr>
              <a:lnSpc>
                <a:spcPct val="104999"/>
              </a:lnSpc>
              <a:defRPr sz="2600" b="1">
                <a:solidFill>
                  <a:srgbClr val="11053B"/>
                </a:solidFill>
              </a:defRPr>
            </a:pPr>
            <a:r>
              <a:rPr lang="en-US" dirty="0"/>
              <a:t>Facts:  To confirm that Jesus Christ rose from the dead on the third day and appeared to His disciples.  </a:t>
            </a:r>
          </a:p>
          <a:p>
            <a:pPr>
              <a:lnSpc>
                <a:spcPct val="104999"/>
              </a:lnSpc>
              <a:defRPr sz="2600" b="1">
                <a:solidFill>
                  <a:srgbClr val="11053B"/>
                </a:solidFill>
              </a:defRPr>
            </a:pPr>
            <a:r>
              <a:rPr lang="en-US" dirty="0"/>
              <a:t>Principle:   To recognize that Jesus’ resurrection was physical and guarantees life to all who believe in Him. </a:t>
            </a:r>
          </a:p>
          <a:p>
            <a:pPr>
              <a:lnSpc>
                <a:spcPct val="104999"/>
              </a:lnSpc>
              <a:defRPr sz="2600" b="1">
                <a:solidFill>
                  <a:srgbClr val="11053B"/>
                </a:solidFill>
              </a:defRPr>
            </a:pPr>
            <a:endParaRPr lang="en-US" dirty="0"/>
          </a:p>
          <a:p>
            <a:pPr>
              <a:lnSpc>
                <a:spcPct val="104999"/>
              </a:lnSpc>
              <a:defRPr sz="2600" b="1">
                <a:solidFill>
                  <a:srgbClr val="11053B"/>
                </a:solidFill>
              </a:defRPr>
            </a:pPr>
            <a:r>
              <a:rPr lang="en-US" dirty="0"/>
              <a:t>         </a:t>
            </a:r>
          </a:p>
        </p:txBody>
      </p:sp>
      <p:grpSp>
        <p:nvGrpSpPr>
          <p:cNvPr id="162" name="Group 18"/>
          <p:cNvGrpSpPr/>
          <p:nvPr/>
        </p:nvGrpSpPr>
        <p:grpSpPr>
          <a:xfrm>
            <a:off x="45719" y="-1"/>
            <a:ext cx="1222095" cy="747633"/>
            <a:chOff x="0" y="0"/>
            <a:chExt cx="1222093" cy="747632"/>
          </a:xfrm>
        </p:grpSpPr>
        <p:sp>
          <p:nvSpPr>
            <p:cNvPr id="159"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160"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161"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163" name="TextBox 20"/>
          <p:cNvSpPr txBox="1"/>
          <p:nvPr/>
        </p:nvSpPr>
        <p:spPr>
          <a:xfrm>
            <a:off x="1503853" y="713303"/>
            <a:ext cx="9184294" cy="8679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90000"/>
              </a:lnSpc>
              <a:defRPr sz="2800"/>
            </a:pPr>
            <a:r>
              <a:rPr lang="en-US" dirty="0"/>
              <a:t>“Jesus By The Sea of Tiberias”</a:t>
            </a:r>
          </a:p>
          <a:p>
            <a:pPr algn="ctr">
              <a:lnSpc>
                <a:spcPct val="90000"/>
              </a:lnSpc>
              <a:defRPr sz="2800"/>
            </a:pPr>
            <a:r>
              <a:rPr lang="en-US" dirty="0"/>
              <a:t>John 21: 1-14 (KJV)</a:t>
            </a:r>
          </a:p>
        </p:txBody>
      </p:sp>
    </p:spTree>
  </p:cSld>
  <p:clrMapOvr>
    <a:masterClrMapping/>
  </p:clrMapOvr>
  <mc:AlternateContent xmlns:mc="http://schemas.openxmlformats.org/markup-compatibility/2006" xmlns:p14="http://schemas.microsoft.com/office/powerpoint/2010/main">
    <mc:Choice Requires="p14">
      <p:transition spd="slow" p14:dur="1200">
        <p:fade/>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158"/>
                                        </p:tgtEl>
                                        <p:attrNameLst>
                                          <p:attrName>style.visibility</p:attrName>
                                        </p:attrNameLst>
                                      </p:cBhvr>
                                      <p:to>
                                        <p:strVal val="visible"/>
                                      </p:to>
                                    </p:set>
                                    <p:anim calcmode="lin" valueType="num">
                                      <p:cBhvr>
                                        <p:cTn id="7" dur="500" fill="hold"/>
                                        <p:tgtEl>
                                          <p:spTgt spid="158"/>
                                        </p:tgtEl>
                                        <p:attrNameLst>
                                          <p:attrName>ppt_x</p:attrName>
                                        </p:attrNameLst>
                                      </p:cBhvr>
                                      <p:tavLst>
                                        <p:tav tm="0">
                                          <p:val>
                                            <p:strVal val="#ppt_x"/>
                                          </p:val>
                                        </p:tav>
                                        <p:tav tm="100000">
                                          <p:val>
                                            <p:strVal val="#ppt_x"/>
                                          </p:val>
                                        </p:tav>
                                      </p:tavLst>
                                    </p:anim>
                                    <p:anim calcmode="lin" valueType="num">
                                      <p:cBhvr>
                                        <p:cTn id="8" dur="500" fill="hold"/>
                                        <p:tgtEl>
                                          <p:spTgt spid="15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 grpId="0" animBg="1"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 name="Picture 26" descr="Picture 26"/>
          <p:cNvPicPr>
            <a:picLocks noChangeAspect="1"/>
          </p:cNvPicPr>
          <p:nvPr/>
        </p:nvPicPr>
        <p:blipFill>
          <a:blip r:embed="rId2"/>
          <a:srcRect l="7734" t="70000" b="15833"/>
          <a:stretch>
            <a:fillRect/>
          </a:stretch>
        </p:blipFill>
        <p:spPr>
          <a:xfrm>
            <a:off x="-1" y="5886450"/>
            <a:ext cx="12220182" cy="971551"/>
          </a:xfrm>
          <a:prstGeom prst="rect">
            <a:avLst/>
          </a:prstGeom>
          <a:ln w="12700">
            <a:miter lim="400000"/>
          </a:ln>
        </p:spPr>
      </p:pic>
      <p:sp>
        <p:nvSpPr>
          <p:cNvPr id="175" name="TextBox 1"/>
          <p:cNvSpPr txBox="1"/>
          <p:nvPr/>
        </p:nvSpPr>
        <p:spPr>
          <a:xfrm>
            <a:off x="640998" y="-91556"/>
            <a:ext cx="11531441"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sp>
        <p:nvSpPr>
          <p:cNvPr id="176" name="TextBox 12"/>
          <p:cNvSpPr txBox="1"/>
          <p:nvPr/>
        </p:nvSpPr>
        <p:spPr>
          <a:xfrm>
            <a:off x="175410" y="1817844"/>
            <a:ext cx="11841180" cy="549406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104999"/>
              </a:lnSpc>
              <a:defRPr sz="2600" b="1">
                <a:solidFill>
                  <a:srgbClr val="11053B"/>
                </a:solidFill>
              </a:defRPr>
            </a:pPr>
            <a:r>
              <a:rPr lang="en-US" sz="2800" dirty="0"/>
              <a:t>Application:  To know the power of Jesus’ resurrection by firmly trusting that He is the Giver of life to those who believe in Him (John 6: 25-36; and 14: 19). </a:t>
            </a:r>
          </a:p>
          <a:p>
            <a:pPr>
              <a:lnSpc>
                <a:spcPct val="104999"/>
              </a:lnSpc>
              <a:defRPr sz="2600" b="1">
                <a:solidFill>
                  <a:srgbClr val="11053B"/>
                </a:solidFill>
              </a:defRPr>
            </a:pPr>
            <a:endParaRPr lang="en-US" sz="2800" dirty="0"/>
          </a:p>
          <a:p>
            <a:pPr>
              <a:lnSpc>
                <a:spcPct val="104999"/>
              </a:lnSpc>
              <a:defRPr sz="2600" b="1">
                <a:solidFill>
                  <a:srgbClr val="11053B"/>
                </a:solidFill>
              </a:defRPr>
            </a:pPr>
            <a:r>
              <a:rPr lang="en-US" sz="2800" dirty="0"/>
              <a:t>       The resurrection of Christ is at the very heart of our Christian faith.  It is essential to the gospel (1 Cor. 15: 4).  Christ died for our sins, but without His resurrection, we would still be trapped in them (vs. 17). </a:t>
            </a:r>
          </a:p>
          <a:p>
            <a:pPr>
              <a:lnSpc>
                <a:spcPct val="104999"/>
              </a:lnSpc>
              <a:defRPr sz="2600" b="1">
                <a:solidFill>
                  <a:srgbClr val="11053B"/>
                </a:solidFill>
              </a:defRPr>
            </a:pPr>
            <a:r>
              <a:rPr lang="en-US" sz="2800" dirty="0"/>
              <a:t>       Depending on how they are counted, there are about a dozen recorded appearances of Jesus after His resurrection.  Paul records an appearance of Jesus to him on the Damascus road, although that </a:t>
            </a:r>
          </a:p>
          <a:p>
            <a:pPr>
              <a:lnSpc>
                <a:spcPct val="104999"/>
              </a:lnSpc>
              <a:defRPr sz="2600" b="1">
                <a:solidFill>
                  <a:srgbClr val="11053B"/>
                </a:solidFill>
              </a:defRPr>
            </a:pPr>
            <a:r>
              <a:rPr lang="en-US" sz="2800" dirty="0"/>
              <a:t>  </a:t>
            </a:r>
            <a:endParaRPr sz="2800" dirty="0"/>
          </a:p>
        </p:txBody>
      </p:sp>
      <p:grpSp>
        <p:nvGrpSpPr>
          <p:cNvPr id="180" name="Group 16"/>
          <p:cNvGrpSpPr/>
          <p:nvPr/>
        </p:nvGrpSpPr>
        <p:grpSpPr>
          <a:xfrm>
            <a:off x="45719" y="-1"/>
            <a:ext cx="1222095" cy="747633"/>
            <a:chOff x="0" y="0"/>
            <a:chExt cx="1222093" cy="747632"/>
          </a:xfrm>
        </p:grpSpPr>
        <p:sp>
          <p:nvSpPr>
            <p:cNvPr id="177"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178"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179"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181" name="TextBox 15"/>
          <p:cNvSpPr txBox="1"/>
          <p:nvPr/>
        </p:nvSpPr>
        <p:spPr>
          <a:xfrm>
            <a:off x="1517941" y="928331"/>
            <a:ext cx="9184294" cy="8679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90000"/>
              </a:lnSpc>
              <a:defRPr sz="2800"/>
            </a:pPr>
            <a:r>
              <a:rPr lang="en-US" dirty="0"/>
              <a:t>“Jesus By The Sea of Tiberias”</a:t>
            </a:r>
          </a:p>
          <a:p>
            <a:pPr algn="ctr">
              <a:lnSpc>
                <a:spcPct val="90000"/>
              </a:lnSpc>
              <a:defRPr sz="2800"/>
            </a:pPr>
            <a:r>
              <a:rPr lang="en-US" dirty="0"/>
              <a:t>John 21: 1-14 (KJV)</a:t>
            </a:r>
            <a:endParaRPr dirty="0"/>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176"/>
                                        </p:tgtEl>
                                        <p:attrNameLst>
                                          <p:attrName>style.visibility</p:attrName>
                                        </p:attrNameLst>
                                      </p:cBhvr>
                                      <p:to>
                                        <p:strVal val="visible"/>
                                      </p:to>
                                    </p:set>
                                    <p:anim calcmode="lin" valueType="num">
                                      <p:cBhvr>
                                        <p:cTn id="7" dur="500" fill="hold"/>
                                        <p:tgtEl>
                                          <p:spTgt spid="176"/>
                                        </p:tgtEl>
                                        <p:attrNameLst>
                                          <p:attrName>ppt_x</p:attrName>
                                        </p:attrNameLst>
                                      </p:cBhvr>
                                      <p:tavLst>
                                        <p:tav tm="0">
                                          <p:val>
                                            <p:strVal val="#ppt_x"/>
                                          </p:val>
                                        </p:tav>
                                        <p:tav tm="100000">
                                          <p:val>
                                            <p:strVal val="#ppt_x"/>
                                          </p:val>
                                        </p:tav>
                                      </p:tavLst>
                                    </p:anim>
                                    <p:anim calcmode="lin" valueType="num">
                                      <p:cBhvr>
                                        <p:cTn id="8" dur="500" fill="hold"/>
                                        <p:tgtEl>
                                          <p:spTgt spid="17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 grpId="0" animBg="1" advAuto="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2" name="Picture 26" descr="Picture 26"/>
          <p:cNvPicPr>
            <a:picLocks noChangeAspect="1"/>
          </p:cNvPicPr>
          <p:nvPr/>
        </p:nvPicPr>
        <p:blipFill>
          <a:blip r:embed="rId2"/>
          <a:srcRect l="7734" t="70000" b="15833"/>
          <a:stretch>
            <a:fillRect/>
          </a:stretch>
        </p:blipFill>
        <p:spPr>
          <a:xfrm>
            <a:off x="-1" y="5886450"/>
            <a:ext cx="12220182" cy="971551"/>
          </a:xfrm>
          <a:prstGeom prst="rect">
            <a:avLst/>
          </a:prstGeom>
          <a:ln w="12700">
            <a:miter lim="400000"/>
          </a:ln>
        </p:spPr>
      </p:pic>
      <p:sp>
        <p:nvSpPr>
          <p:cNvPr id="193" name="TextBox 1">
            <a:hlinkClick r:id="" action="ppaction://hlinkshowjump?jump=nextslide"/>
          </p:cNvPr>
          <p:cNvSpPr txBox="1"/>
          <p:nvPr/>
        </p:nvSpPr>
        <p:spPr>
          <a:xfrm>
            <a:off x="614839" y="-130794"/>
            <a:ext cx="11531442"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grpSp>
        <p:nvGrpSpPr>
          <p:cNvPr id="198" name="Group 16"/>
          <p:cNvGrpSpPr/>
          <p:nvPr/>
        </p:nvGrpSpPr>
        <p:grpSpPr>
          <a:xfrm>
            <a:off x="45719" y="-1"/>
            <a:ext cx="1222095" cy="747633"/>
            <a:chOff x="0" y="0"/>
            <a:chExt cx="1222093" cy="747632"/>
          </a:xfrm>
        </p:grpSpPr>
        <p:sp>
          <p:nvSpPr>
            <p:cNvPr id="195"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196"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197"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199" name="TextBox 15"/>
          <p:cNvSpPr txBox="1"/>
          <p:nvPr/>
        </p:nvSpPr>
        <p:spPr>
          <a:xfrm>
            <a:off x="516768" y="747450"/>
            <a:ext cx="11300093" cy="707270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lgn="ctr">
              <a:lnSpc>
                <a:spcPct val="90000"/>
              </a:lnSpc>
              <a:defRPr sz="2800"/>
            </a:lvl1pPr>
          </a:lstStyle>
          <a:p>
            <a:r>
              <a:rPr lang="en-US" dirty="0"/>
              <a:t>“Jesus by the Sea of Tiberias”</a:t>
            </a:r>
          </a:p>
          <a:p>
            <a:r>
              <a:rPr lang="en-US" dirty="0"/>
              <a:t>John 21: 1-14 (KJV)</a:t>
            </a:r>
          </a:p>
          <a:p>
            <a:endParaRPr lang="en-US" dirty="0"/>
          </a:p>
          <a:p>
            <a:pPr algn="l"/>
            <a:r>
              <a:rPr lang="en-US" dirty="0"/>
              <a:t>occurred after Jesus’ ascension (vs. 8).  And there may have been other unrecorded appearances. </a:t>
            </a:r>
          </a:p>
          <a:p>
            <a:pPr algn="l"/>
            <a:r>
              <a:rPr lang="en-US" dirty="0"/>
              <a:t>       </a:t>
            </a:r>
            <a:r>
              <a:rPr lang="en-US" b="1" dirty="0"/>
              <a:t>Introductory statement (John 21:  1)</a:t>
            </a:r>
            <a:r>
              <a:rPr lang="en-US" dirty="0"/>
              <a:t>.  “After these things” refers to the events of chapter 20.  These include Peter and John's initial visit to the empty tomb (verses 1-10), Jesus’ appearance to Mary Magdalene (verses 11-18), Jesus’ appearance to the ten disciples (verses 19-23), and then His appearance a week later, when Thomas was present (verses 24-29). </a:t>
            </a:r>
          </a:p>
          <a:p>
            <a:pPr algn="l"/>
            <a:r>
              <a:rPr lang="en-US" b="1" dirty="0"/>
              <a:t>       At this point, the gospel according to John </a:t>
            </a:r>
            <a:r>
              <a:rPr lang="en-US" dirty="0"/>
              <a:t>comes to what seems like it's ending.  The writer affirms that many other signs were performed by Jesus that are not recorded.  John then states his purpose in writing, namely, to bring people to faith, that is, that they “believe that Jesus is the Christ, the Son of God” (vs 31). </a:t>
            </a:r>
          </a:p>
          <a:p>
            <a:r>
              <a:rPr lang="en-US" dirty="0"/>
              <a:t>                                                                                           </a:t>
            </a:r>
          </a:p>
          <a:p>
            <a:pPr algn="l"/>
            <a:endParaRPr lang="en-US" dirty="0"/>
          </a:p>
          <a:p>
            <a:endParaRPr dirty="0"/>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1" name="Picture 26" descr="Picture 26"/>
          <p:cNvPicPr>
            <a:picLocks noChangeAspect="1"/>
          </p:cNvPicPr>
          <p:nvPr/>
        </p:nvPicPr>
        <p:blipFill>
          <a:blip r:embed="rId2"/>
          <a:srcRect l="7734" t="70000" b="15833"/>
          <a:stretch>
            <a:fillRect/>
          </a:stretch>
        </p:blipFill>
        <p:spPr>
          <a:xfrm>
            <a:off x="-1" y="5886450"/>
            <a:ext cx="12220182" cy="971551"/>
          </a:xfrm>
          <a:prstGeom prst="rect">
            <a:avLst/>
          </a:prstGeom>
          <a:ln w="12700">
            <a:miter lim="400000"/>
          </a:ln>
        </p:spPr>
      </p:pic>
      <p:sp>
        <p:nvSpPr>
          <p:cNvPr id="202" name="TextBox 1"/>
          <p:cNvSpPr txBox="1"/>
          <p:nvPr/>
        </p:nvSpPr>
        <p:spPr>
          <a:xfrm>
            <a:off x="330279" y="-203130"/>
            <a:ext cx="11531442"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sp>
        <p:nvSpPr>
          <p:cNvPr id="203" name="TextBox 12"/>
          <p:cNvSpPr txBox="1"/>
          <p:nvPr/>
        </p:nvSpPr>
        <p:spPr>
          <a:xfrm>
            <a:off x="110013" y="1214980"/>
            <a:ext cx="11971974" cy="5301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104999"/>
              </a:lnSpc>
              <a:defRPr sz="2700" b="1">
                <a:solidFill>
                  <a:srgbClr val="11053B"/>
                </a:solidFill>
              </a:defRPr>
            </a:pPr>
            <a:r>
              <a:rPr lang="en-US" dirty="0"/>
              <a:t>       If the Gospel had concluded at this point, it would have seemed quite natural, but then we have chapter 21.  Often referred to as John’s epilogue, it contains information about an otherwise unknown appearance of the risen Lord that occurred at the Sea of Galilee, identified here by its alternate name, the Sea of Tiberias.  </a:t>
            </a:r>
          </a:p>
          <a:p>
            <a:pPr>
              <a:lnSpc>
                <a:spcPct val="104999"/>
              </a:lnSpc>
              <a:defRPr sz="2700" b="1">
                <a:solidFill>
                  <a:srgbClr val="11053B"/>
                </a:solidFill>
              </a:defRPr>
            </a:pPr>
            <a:r>
              <a:rPr lang="en-US" dirty="0"/>
              <a:t>       The lake got this alternate name from a city on its western shore, founded by Herod Antipas to honor Tiberius Caesar.  This same body of water is called the Sea of </a:t>
            </a:r>
            <a:r>
              <a:rPr lang="en-US" dirty="0" err="1"/>
              <a:t>Chinnereth</a:t>
            </a:r>
            <a:r>
              <a:rPr lang="en-US" dirty="0"/>
              <a:t> in the Old Testament (Josh. 13: 27) and also the Lake of Gennesaret (Luke 5: 1) in the New Testament.  Not understanding this detail might lead some readers to conclude that these were all different places, when, in fact, they are different names for the same body of water</a:t>
            </a:r>
            <a:r>
              <a:rPr lang="en-US"/>
              <a:t>. </a:t>
            </a:r>
            <a:endParaRPr lang="en-US" dirty="0"/>
          </a:p>
        </p:txBody>
      </p:sp>
      <p:grpSp>
        <p:nvGrpSpPr>
          <p:cNvPr id="207" name="Group 16"/>
          <p:cNvGrpSpPr/>
          <p:nvPr/>
        </p:nvGrpSpPr>
        <p:grpSpPr>
          <a:xfrm>
            <a:off x="45719" y="-1"/>
            <a:ext cx="1222095" cy="747633"/>
            <a:chOff x="0" y="0"/>
            <a:chExt cx="1222093" cy="747632"/>
          </a:xfrm>
        </p:grpSpPr>
        <p:sp>
          <p:nvSpPr>
            <p:cNvPr id="204"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05"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06"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08" name="TextBox 15"/>
          <p:cNvSpPr txBox="1"/>
          <p:nvPr/>
        </p:nvSpPr>
        <p:spPr>
          <a:xfrm>
            <a:off x="1131133" y="708232"/>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lang="en-US" dirty="0"/>
              <a:t>“Jesus By The Sea of Tiberias”</a:t>
            </a:r>
            <a:endParaRPr dirty="0"/>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203"/>
                                        </p:tgtEl>
                                        <p:attrNameLst>
                                          <p:attrName>style.visibility</p:attrName>
                                        </p:attrNameLst>
                                      </p:cBhvr>
                                      <p:to>
                                        <p:strVal val="visible"/>
                                      </p:to>
                                    </p:set>
                                    <p:anim calcmode="lin" valueType="num">
                                      <p:cBhvr>
                                        <p:cTn id="7" dur="500" fill="hold"/>
                                        <p:tgtEl>
                                          <p:spTgt spid="203"/>
                                        </p:tgtEl>
                                        <p:attrNameLst>
                                          <p:attrName>ppt_x</p:attrName>
                                        </p:attrNameLst>
                                      </p:cBhvr>
                                      <p:tavLst>
                                        <p:tav tm="0">
                                          <p:val>
                                            <p:strVal val="#ppt_x"/>
                                          </p:val>
                                        </p:tav>
                                        <p:tav tm="100000">
                                          <p:val>
                                            <p:strVal val="#ppt_x"/>
                                          </p:val>
                                        </p:tav>
                                      </p:tavLst>
                                    </p:anim>
                                    <p:anim calcmode="lin" valueType="num">
                                      <p:cBhvr>
                                        <p:cTn id="8" dur="500" fill="hold"/>
                                        <p:tgtEl>
                                          <p:spTgt spid="20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 grpId="0" animBg="1" advAuto="0"/>
    </p:bldLst>
  </p:timing>
</p:sld>
</file>

<file path=ppt/theme/theme1.xml><?xml version="1.0" encoding="utf-8"?>
<a:theme xmlns:a="http://schemas.openxmlformats.org/drawingml/2006/main" name="Gallery">
  <a:themeElements>
    <a:clrScheme name="Gallery">
      <a:dk1>
        <a:srgbClr val="000000"/>
      </a:dk1>
      <a:lt1>
        <a:srgbClr val="FFFFFF"/>
      </a:lt1>
      <a:dk2>
        <a:srgbClr val="A7A7A7"/>
      </a:dk2>
      <a:lt2>
        <a:srgbClr val="535353"/>
      </a:lt2>
      <a:accent1>
        <a:srgbClr val="B71E42"/>
      </a:accent1>
      <a:accent2>
        <a:srgbClr val="DE478E"/>
      </a:accent2>
      <a:accent3>
        <a:srgbClr val="BC72F0"/>
      </a:accent3>
      <a:accent4>
        <a:srgbClr val="795FAF"/>
      </a:accent4>
      <a:accent5>
        <a:srgbClr val="586EA6"/>
      </a:accent5>
      <a:accent6>
        <a:srgbClr val="6892A0"/>
      </a:accent6>
      <a:hlink>
        <a:srgbClr val="0000FF"/>
      </a:hlink>
      <a:folHlink>
        <a:srgbClr val="FF00FF"/>
      </a:folHlink>
    </a:clrScheme>
    <a:fontScheme name="Gallery">
      <a:majorFont>
        <a:latin typeface="Helvetica"/>
        <a:ea typeface="Helvetica"/>
        <a:cs typeface="Helvetica"/>
      </a:majorFont>
      <a:minorFont>
        <a:latin typeface="Gill Sans MT"/>
        <a:ea typeface="Gill Sans MT"/>
        <a:cs typeface="Gill Sans MT"/>
      </a:minorFont>
    </a:fontScheme>
    <a:fmtScheme name="Galler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round/>
        </a:ln>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5875"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Gallery">
  <a:themeElements>
    <a:clrScheme name="Gallery">
      <a:dk1>
        <a:srgbClr val="000000"/>
      </a:dk1>
      <a:lt1>
        <a:srgbClr val="FFFFFF"/>
      </a:lt1>
      <a:dk2>
        <a:srgbClr val="A7A7A7"/>
      </a:dk2>
      <a:lt2>
        <a:srgbClr val="535353"/>
      </a:lt2>
      <a:accent1>
        <a:srgbClr val="B71E42"/>
      </a:accent1>
      <a:accent2>
        <a:srgbClr val="DE478E"/>
      </a:accent2>
      <a:accent3>
        <a:srgbClr val="BC72F0"/>
      </a:accent3>
      <a:accent4>
        <a:srgbClr val="795FAF"/>
      </a:accent4>
      <a:accent5>
        <a:srgbClr val="586EA6"/>
      </a:accent5>
      <a:accent6>
        <a:srgbClr val="6892A0"/>
      </a:accent6>
      <a:hlink>
        <a:srgbClr val="0000FF"/>
      </a:hlink>
      <a:folHlink>
        <a:srgbClr val="FF00FF"/>
      </a:folHlink>
    </a:clrScheme>
    <a:fontScheme name="Gallery">
      <a:majorFont>
        <a:latin typeface="Helvetica"/>
        <a:ea typeface="Helvetica"/>
        <a:cs typeface="Helvetica"/>
      </a:majorFont>
      <a:minorFont>
        <a:latin typeface="Gill Sans MT"/>
        <a:ea typeface="Gill Sans MT"/>
        <a:cs typeface="Gill Sans MT"/>
      </a:minorFont>
    </a:fontScheme>
    <a:fmtScheme name="Galler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round/>
        </a:ln>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5875"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2405</TotalTime>
  <Words>3690</Words>
  <Application>Microsoft Office PowerPoint</Application>
  <PresentationFormat>Widescreen</PresentationFormat>
  <Paragraphs>223</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&amp;Championship</vt:lpstr>
      <vt:lpstr>Alex Brush</vt:lpstr>
      <vt:lpstr>Arial</vt:lpstr>
      <vt:lpstr>Gill Sans MT</vt:lpstr>
      <vt:lpstr>Monotype Corsiva</vt:lpstr>
      <vt:lpstr>Verdana</vt:lpstr>
      <vt:lpstr>Gallery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John</cp:lastModifiedBy>
  <cp:revision>37</cp:revision>
  <dcterms:modified xsi:type="dcterms:W3CDTF">2022-02-24T16:42:24Z</dcterms:modified>
</cp:coreProperties>
</file>